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3.png" ContentType="image/png"/>
  <Override PartName="/ppt/media/image8.wmf" ContentType="image/x-wmf"/>
  <Override PartName="/ppt/media/image12.wmf" ContentType="image/x-wmf"/>
  <Override PartName="/ppt/media/image11.png" ContentType="image/png"/>
  <Override PartName="/ppt/media/image6.wmf" ContentType="image/x-wmf"/>
  <Override PartName="/ppt/media/image10.wmf" ContentType="image/x-wmf"/>
  <Override PartName="/ppt/media/image2.png" ContentType="image/png"/>
  <Override PartName="/ppt/media/image25.png" ContentType="image/png"/>
  <Override PartName="/ppt/media/image9.png" ContentType="image/png"/>
  <Override PartName="/ppt/media/image7.png" ContentType="image/png"/>
  <Override PartName="/ppt/media/image5.png" ContentType="image/png"/>
  <Override PartName="/ppt/media/image4.wmf" ContentType="image/x-wmf"/>
  <Override PartName="/ppt/media/image3.wmf" ContentType="image/x-wmf"/>
  <Override PartName="/ppt/media/image26.png" ContentType="image/png"/>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wmf" ContentType="image/x-wmf"/>
  <Override PartName="/ppt/media/image15.png" ContentType="image/png"/>
  <Override PartName="/ppt/media/image14.wmf" ContentType="image/x-wmf"/>
  <Override PartName="/ppt/media/image1.png" ContentType="image/png"/>
  <Override PartName="/ppt/media/image24.png" ContentType="image/png"/>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presProps.xml" ContentType="application/vnd.openxmlformats-officedocument.presentationml.presProps+xml"/>
  <Override PartName="/ppt/slides/slide1.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7A782572-FB1A-4DE3-BAE4-1FEAC9B4AD2F}" type="slidenum">
              <a:t>&lt;#&gt;</a:t>
            </a:fld>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7"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8"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5" name="PlaceHolder 4"/>
          <p:cNvSpPr>
            <a:spLocks noGrp="1"/>
          </p:cNvSpPr>
          <p:nvPr>
            <p:ph type="sldNum" idx="1"/>
          </p:nvPr>
        </p:nvSpPr>
        <p:spPr/>
        <p:txBody>
          <a:bodyPr/>
          <a:p>
            <a:fld id="{84BB756D-1DD0-4025-9ECD-CF9E21A3E23A}"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30"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1"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2"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3"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 name="PlaceHolder 6"/>
          <p:cNvSpPr>
            <a:spLocks noGrp="1"/>
          </p:cNvSpPr>
          <p:nvPr>
            <p:ph type="sldNum" idx="1"/>
          </p:nvPr>
        </p:nvSpPr>
        <p:spPr/>
        <p:txBody>
          <a:bodyPr/>
          <a:p>
            <a:fld id="{033F0BF6-6FD7-4B5B-A4C6-6495C47BBB28}"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35"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6"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7"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8"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9"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40"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9" name="PlaceHolder 8"/>
          <p:cNvSpPr>
            <a:spLocks noGrp="1"/>
          </p:cNvSpPr>
          <p:nvPr>
            <p:ph type="sldNum" idx="1"/>
          </p:nvPr>
        </p:nvSpPr>
        <p:spPr/>
        <p:txBody>
          <a:bodyPr/>
          <a:p>
            <a:fld id="{D398B8F6-33B7-4A97-AD4F-41BEC70F81EA}" type="slidenum">
              <a:t>&lt;#&gt;</a:t>
            </a:fld>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48"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50"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52"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53"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57"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58"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59"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6"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1"/>
          </p:nvPr>
        </p:nvSpPr>
        <p:spPr/>
        <p:txBody>
          <a:bodyPr/>
          <a:p>
            <a:fld id="{F8EFB250-D887-4F06-8A96-E4CC609EE873}" type="slidenum">
              <a:t>&lt;#&gt;</a:t>
            </a:fld>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61"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2"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3"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65"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6"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7"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69"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0"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72"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3"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4"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5"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77"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8"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79"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80"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81"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82"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93"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95"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97"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98"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8"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4" name="PlaceHolder 3"/>
          <p:cNvSpPr>
            <a:spLocks noGrp="1"/>
          </p:cNvSpPr>
          <p:nvPr>
            <p:ph type="sldNum" idx="1"/>
          </p:nvPr>
        </p:nvSpPr>
        <p:spPr/>
        <p:txBody>
          <a:bodyPr/>
          <a:p>
            <a:fld id="{AE4B487A-B7F0-486B-9BC6-E228A4A0AE8C}" type="slidenum">
              <a:t>&lt;#&gt;</a:t>
            </a:fld>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02"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03"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04"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06"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07"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08"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10"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1"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2"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14"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5"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17"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8"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9"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0"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22"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3"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4"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5"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6"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27"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38"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40"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0"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1"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5" name="PlaceHolder 4"/>
          <p:cNvSpPr>
            <a:spLocks noGrp="1"/>
          </p:cNvSpPr>
          <p:nvPr>
            <p:ph type="sldNum" idx="1"/>
          </p:nvPr>
        </p:nvSpPr>
        <p:spPr/>
        <p:txBody>
          <a:bodyPr/>
          <a:p>
            <a:fld id="{4F1AA74E-B885-4A2D-BACB-FDDB3E0D259D}" type="slidenum">
              <a:t>&lt;#&gt;</a:t>
            </a:fld>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42"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43"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5"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47"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48"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49"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51"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52"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53"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55"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56"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57"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59"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0"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62"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3"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4"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5"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67"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8"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9"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70"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71"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72"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3" name="PlaceHolder 2"/>
          <p:cNvSpPr>
            <a:spLocks noGrp="1"/>
          </p:cNvSpPr>
          <p:nvPr>
            <p:ph type="sldNum" idx="1"/>
          </p:nvPr>
        </p:nvSpPr>
        <p:spPr/>
        <p:txBody>
          <a:bodyPr/>
          <a:p>
            <a:fld id="{F40E407F-6CBC-426E-915B-566998F26327}" type="slidenum">
              <a:t>&lt;#&gt;</a:t>
            </a:fld>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3"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84"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86"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88"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89"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0"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1"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93"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94"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95"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97"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98"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99"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01"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02"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03"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05"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06"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08"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09"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0"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1"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1"/>
          </p:nvPr>
        </p:nvSpPr>
        <p:spPr/>
        <p:txBody>
          <a:bodyPr/>
          <a:p>
            <a:fld id="{30BE00B2-F003-4D01-BCAE-7FC2F414771E}" type="slidenum">
              <a:t>&lt;#&gt;</a:t>
            </a:fld>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13"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4"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5"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6"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7"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8"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7"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28"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30"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32"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33"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5"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37"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38"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39"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41"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42"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43"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45"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46"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47"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5"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6"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17"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 name="PlaceHolder 5"/>
          <p:cNvSpPr>
            <a:spLocks noGrp="1"/>
          </p:cNvSpPr>
          <p:nvPr>
            <p:ph type="sldNum" idx="1"/>
          </p:nvPr>
        </p:nvSpPr>
        <p:spPr/>
        <p:txBody>
          <a:bodyPr/>
          <a:p>
            <a:fld id="{DC5BA775-C365-42EA-83E1-F6E48E00FA63}" type="slidenum">
              <a:t>&lt;#&gt;</a:t>
            </a:fld>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49"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0"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52"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3"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4"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5"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57"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8"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9"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60"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61"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62"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73" name="PlaceHolder 2"/>
          <p:cNvSpPr>
            <a:spLocks noGrp="1"/>
          </p:cNvSpPr>
          <p:nvPr>
            <p:ph type="subTitle"/>
          </p:nvPr>
        </p:nvSpPr>
        <p:spPr>
          <a:xfrm>
            <a:off x="0" y="-7560"/>
            <a:ext cx="12191760" cy="5856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75" name="PlaceHolder 2"/>
          <p:cNvSpPr>
            <a:spLocks noGrp="1"/>
          </p:cNvSpPr>
          <p:nvPr>
            <p:ph/>
          </p:nvPr>
        </p:nvSpPr>
        <p:spPr>
          <a:xfrm>
            <a:off x="0" y="-7560"/>
            <a:ext cx="121917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77"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78"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0" name="PlaceHolder 1"/>
          <p:cNvSpPr>
            <a:spLocks noGrp="1"/>
          </p:cNvSpPr>
          <p:nvPr>
            <p:ph type="subTitle"/>
          </p:nvPr>
        </p:nvSpPr>
        <p:spPr>
          <a:xfrm>
            <a:off x="1347480" y="2264760"/>
            <a:ext cx="8770680" cy="7694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82"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83" name="PlaceHolder 3"/>
          <p:cNvSpPr>
            <a:spLocks noGrp="1"/>
          </p:cNvSpPr>
          <p:nvPr>
            <p:ph/>
          </p:nvPr>
        </p:nvSpPr>
        <p:spPr>
          <a:xfrm>
            <a:off x="624708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84"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19"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0"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1"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 name="PlaceHolder 5"/>
          <p:cNvSpPr>
            <a:spLocks noGrp="1"/>
          </p:cNvSpPr>
          <p:nvPr>
            <p:ph type="sldNum" idx="1"/>
          </p:nvPr>
        </p:nvSpPr>
        <p:spPr/>
        <p:txBody>
          <a:bodyPr/>
          <a:p>
            <a:fld id="{AA6CCFCB-A442-47DA-9D64-A9E9ECB4C3B5}" type="slidenum">
              <a:t>&lt;#&gt;</a:t>
            </a:fld>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86" name="PlaceHolder 2"/>
          <p:cNvSpPr>
            <a:spLocks noGrp="1"/>
          </p:cNvSpPr>
          <p:nvPr>
            <p:ph/>
          </p:nvPr>
        </p:nvSpPr>
        <p:spPr>
          <a:xfrm>
            <a:off x="0" y="-7560"/>
            <a:ext cx="5949360" cy="585684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87"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88" name="PlaceHolder 4"/>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90"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91"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92"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94" name="PlaceHolder 2"/>
          <p:cNvSpPr>
            <a:spLocks noGrp="1"/>
          </p:cNvSpPr>
          <p:nvPr>
            <p:ph/>
          </p:nvPr>
        </p:nvSpPr>
        <p:spPr>
          <a:xfrm>
            <a:off x="0" y="-756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95" name="PlaceHolder 3"/>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97"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98"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99" name="PlaceHolder 4"/>
          <p:cNvSpPr>
            <a:spLocks noGrp="1"/>
          </p:cNvSpPr>
          <p:nvPr>
            <p:ph/>
          </p:nvPr>
        </p:nvSpPr>
        <p:spPr>
          <a:xfrm>
            <a:off x="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0" name="PlaceHolder 5"/>
          <p:cNvSpPr>
            <a:spLocks noGrp="1"/>
          </p:cNvSpPr>
          <p:nvPr>
            <p:ph/>
          </p:nvPr>
        </p:nvSpPr>
        <p:spPr>
          <a:xfrm>
            <a:off x="6247080" y="305172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302" name="PlaceHolder 2"/>
          <p:cNvSpPr>
            <a:spLocks noGrp="1"/>
          </p:cNvSpPr>
          <p:nvPr>
            <p:ph/>
          </p:nvPr>
        </p:nvSpPr>
        <p:spPr>
          <a:xfrm>
            <a:off x="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3" name="PlaceHolder 3"/>
          <p:cNvSpPr>
            <a:spLocks noGrp="1"/>
          </p:cNvSpPr>
          <p:nvPr>
            <p:ph/>
          </p:nvPr>
        </p:nvSpPr>
        <p:spPr>
          <a:xfrm>
            <a:off x="412200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4" name="PlaceHolder 4"/>
          <p:cNvSpPr>
            <a:spLocks noGrp="1"/>
          </p:cNvSpPr>
          <p:nvPr>
            <p:ph/>
          </p:nvPr>
        </p:nvSpPr>
        <p:spPr>
          <a:xfrm>
            <a:off x="8244360" y="-756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5" name="PlaceHolder 5"/>
          <p:cNvSpPr>
            <a:spLocks noGrp="1"/>
          </p:cNvSpPr>
          <p:nvPr>
            <p:ph/>
          </p:nvPr>
        </p:nvSpPr>
        <p:spPr>
          <a:xfrm>
            <a:off x="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6" name="PlaceHolder 6"/>
          <p:cNvSpPr>
            <a:spLocks noGrp="1"/>
          </p:cNvSpPr>
          <p:nvPr>
            <p:ph/>
          </p:nvPr>
        </p:nvSpPr>
        <p:spPr>
          <a:xfrm>
            <a:off x="412200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307" name="PlaceHolder 7"/>
          <p:cNvSpPr>
            <a:spLocks noGrp="1"/>
          </p:cNvSpPr>
          <p:nvPr>
            <p:ph/>
          </p:nvPr>
        </p:nvSpPr>
        <p:spPr>
          <a:xfrm>
            <a:off x="8244360" y="3051720"/>
            <a:ext cx="392544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347480" y="2264760"/>
            <a:ext cx="8770680" cy="165960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
        <p:nvSpPr>
          <p:cNvPr id="23" name="PlaceHolder 2"/>
          <p:cNvSpPr>
            <a:spLocks noGrp="1"/>
          </p:cNvSpPr>
          <p:nvPr>
            <p:ph/>
          </p:nvPr>
        </p:nvSpPr>
        <p:spPr>
          <a:xfrm>
            <a:off x="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4" name="PlaceHolder 3"/>
          <p:cNvSpPr>
            <a:spLocks noGrp="1"/>
          </p:cNvSpPr>
          <p:nvPr>
            <p:ph/>
          </p:nvPr>
        </p:nvSpPr>
        <p:spPr>
          <a:xfrm>
            <a:off x="6247080" y="-7560"/>
            <a:ext cx="59493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25" name="PlaceHolder 4"/>
          <p:cNvSpPr>
            <a:spLocks noGrp="1"/>
          </p:cNvSpPr>
          <p:nvPr>
            <p:ph/>
          </p:nvPr>
        </p:nvSpPr>
        <p:spPr>
          <a:xfrm>
            <a:off x="0" y="3051720"/>
            <a:ext cx="12191760" cy="2793600"/>
          </a:xfrm>
          <a:prstGeom prst="rect">
            <a:avLst/>
          </a:prstGeom>
          <a:noFill/>
          <a:ln w="0">
            <a:noFill/>
          </a:ln>
        </p:spPr>
        <p:txBody>
          <a:bodyPr lIns="0" rIns="0" tIns="0" bIns="0" anchor="t">
            <a:normAutofit/>
          </a:bodyPr>
          <a:p>
            <a:pPr>
              <a:lnSpc>
                <a:spcPct val="90000"/>
              </a:lnSpc>
              <a:spcBef>
                <a:spcPts val="1417"/>
              </a:spcBef>
              <a:buNone/>
            </a:pPr>
            <a:endParaRPr b="0" lang="es-MX" sz="1800" spc="-1" strike="noStrike">
              <a:solidFill>
                <a:srgbClr val="414041"/>
              </a:solidFill>
              <a:latin typeface="Nunito"/>
            </a:endParaRPr>
          </a:p>
        </p:txBody>
      </p:sp>
      <p:sp>
        <p:nvSpPr>
          <p:cNvPr id="6" name="PlaceHolder 5"/>
          <p:cNvSpPr>
            <a:spLocks noGrp="1"/>
          </p:cNvSpPr>
          <p:nvPr>
            <p:ph type="sldNum" idx="1"/>
          </p:nvPr>
        </p:nvSpPr>
        <p:spPr/>
        <p:txBody>
          <a:bodyPr/>
          <a:p>
            <a:fld id="{7710B15F-2282-4400-BD36-E46652F0508F}"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wmf"/><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wmf"/><Relationship Id="rId3" Type="http://schemas.openxmlformats.org/officeDocument/2006/relationships/image" Target="../media/image5.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6.wmf"/><Relationship Id="rId3" Type="http://schemas.openxmlformats.org/officeDocument/2006/relationships/image" Target="../media/image7.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wmf"/><Relationship Id="rId3" Type="http://schemas.openxmlformats.org/officeDocument/2006/relationships/image" Target="../media/image9.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0.wmf"/><Relationship Id="rId3" Type="http://schemas.openxmlformats.org/officeDocument/2006/relationships/image" Target="../media/image11.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2.wmf"/><Relationship Id="rId3" Type="http://schemas.openxmlformats.org/officeDocument/2006/relationships/image" Target="../media/image13.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4.wmf"/><Relationship Id="rId3" Type="http://schemas.openxmlformats.org/officeDocument/2006/relationships/image" Target="../media/image15.png"/><Relationship Id="rId4" Type="http://schemas.openxmlformats.org/officeDocument/2006/relationships/image" Target="../media/image16.wmf"/><Relationship Id="rId5" Type="http://schemas.openxmlformats.org/officeDocument/2006/relationships/image" Target="../media/image17.png"/><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slideLayout" Target="../slideLayouts/slideLayout82.xml"/><Relationship Id="rId16" Type="http://schemas.openxmlformats.org/officeDocument/2006/relationships/slideLayout" Target="../slideLayouts/slideLayout83.xml"/><Relationship Id="rId17"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0" name="Graphic 8" descr=""/>
          <p:cNvPicPr/>
          <p:nvPr/>
        </p:nvPicPr>
        <p:blipFill>
          <a:blip r:embed="rId3"/>
          <a:stretch/>
        </p:blipFill>
        <p:spPr>
          <a:xfrm>
            <a:off x="9761760" y="638640"/>
            <a:ext cx="1693800" cy="315720"/>
          </a:xfrm>
          <a:prstGeom prst="rect">
            <a:avLst/>
          </a:prstGeom>
          <a:ln w="0">
            <a:noFill/>
          </a:ln>
        </p:spPr>
      </p:pic>
      <p:pic>
        <p:nvPicPr>
          <p:cNvPr id="1" name="Picture 4" descr=""/>
          <p:cNvPicPr/>
          <p:nvPr/>
        </p:nvPicPr>
        <p:blipFill>
          <a:blip r:embed="rId4"/>
          <a:stretch/>
        </p:blipFill>
        <p:spPr>
          <a:xfrm>
            <a:off x="462240" y="460440"/>
            <a:ext cx="3560760" cy="642960"/>
          </a:xfrm>
          <a:prstGeom prst="rect">
            <a:avLst/>
          </a:prstGeom>
          <a:ln w="0">
            <a:noFill/>
          </a:ln>
        </p:spPr>
      </p:pic>
      <p:sp>
        <p:nvSpPr>
          <p:cNvPr id="2" name="PlaceHolder 1"/>
          <p:cNvSpPr>
            <a:spLocks noGrp="1"/>
          </p:cNvSpPr>
          <p:nvPr>
            <p:ph type="sldNum" idx="1"/>
          </p:nvPr>
        </p:nvSpPr>
        <p:spPr>
          <a:xfrm>
            <a:off x="8610480" y="6356520"/>
            <a:ext cx="2742840" cy="364680"/>
          </a:xfrm>
          <a:prstGeom prst="rect">
            <a:avLst/>
          </a:prstGeom>
          <a:noFill/>
          <a:ln w="0">
            <a:noFill/>
          </a:ln>
        </p:spPr>
        <p:txBody>
          <a:bodyPr lIns="90000" rIns="90000" tIns="45000" bIns="45000" anchor="t">
            <a:noAutofit/>
          </a:bodyPr>
          <a:lstStyle>
            <a:lvl1pPr algn="r">
              <a:lnSpc>
                <a:spcPct val="100000"/>
              </a:lnSpc>
              <a:buNone/>
              <a:defRPr b="0" lang="en-US" sz="1400" spc="-1" strike="noStrike">
                <a:solidFill>
                  <a:srgbClr val="ffffff"/>
                </a:solidFill>
                <a:latin typeface="Calibri"/>
              </a:defRPr>
            </a:lvl1pPr>
          </a:lstStyle>
          <a:p>
            <a:pPr algn="r">
              <a:lnSpc>
                <a:spcPct val="100000"/>
              </a:lnSpc>
              <a:buNone/>
            </a:pPr>
            <a:fld id="{FE9AA97C-5EE6-47E0-9996-651C2A6A429D}" type="slidenum">
              <a:rPr b="0" lang="en-US" sz="1400" spc="-1" strike="noStrike">
                <a:solidFill>
                  <a:srgbClr val="ffffff"/>
                </a:solidFill>
                <a:latin typeface="Calibri"/>
              </a:rPr>
              <a:t>&lt;number&gt;</a:t>
            </a:fld>
            <a:endParaRPr b="0" lang="en-US" sz="1400" spc="-1" strike="noStrike">
              <a:latin typeface="Times New Roman"/>
            </a:endParaRPr>
          </a:p>
        </p:txBody>
      </p:sp>
      <p:sp>
        <p:nvSpPr>
          <p:cNvPr id="3" name="PlaceHolder 2"/>
          <p:cNvSpPr>
            <a:spLocks noGrp="1"/>
          </p:cNvSpPr>
          <p:nvPr>
            <p:ph type="title"/>
          </p:nvPr>
        </p:nvSpPr>
        <p:spPr>
          <a:xfrm>
            <a:off x="533520" y="1900440"/>
            <a:ext cx="10515240" cy="1325160"/>
          </a:xfrm>
          <a:prstGeom prst="rect">
            <a:avLst/>
          </a:prstGeom>
          <a:noFill/>
          <a:ln w="0">
            <a:noFill/>
          </a:ln>
        </p:spPr>
        <p:txBody>
          <a:bodyPr lIns="0" rIns="0" tIns="0" bIns="0" anchor="b">
            <a:noAutofit/>
          </a:bodyPr>
          <a:p>
            <a:pPr>
              <a:lnSpc>
                <a:spcPct val="80000"/>
              </a:lnSpc>
              <a:buNone/>
            </a:pPr>
            <a:r>
              <a:rPr b="1" lang="en-US" sz="3800" spc="-1" strike="noStrike">
                <a:solidFill>
                  <a:srgbClr val="343750"/>
                </a:solidFill>
                <a:latin typeface="Lora SemiBold"/>
              </a:rPr>
              <a:t>Click to edit Master title style</a:t>
            </a:r>
            <a:endParaRPr b="0" lang="es-MX" sz="3800" spc="-1" strike="noStrike">
              <a:solidFill>
                <a:srgbClr val="343750"/>
              </a:solidFill>
              <a:latin typeface="Calibri"/>
            </a:endParaRPr>
          </a:p>
        </p:txBody>
      </p:sp>
      <p:sp>
        <p:nvSpPr>
          <p:cNvPr id="4" name="PlaceHolder 3"/>
          <p:cNvSpPr>
            <a:spLocks noGrp="1"/>
          </p:cNvSpPr>
          <p:nvPr>
            <p:ph type="body"/>
          </p:nvPr>
        </p:nvSpPr>
        <p:spPr>
          <a:xfrm>
            <a:off x="533520" y="3395160"/>
            <a:ext cx="9325080" cy="648000"/>
          </a:xfrm>
          <a:prstGeom prst="rect">
            <a:avLst/>
          </a:prstGeom>
          <a:noFill/>
          <a:ln w="0">
            <a:noFill/>
          </a:ln>
        </p:spPr>
        <p:txBody>
          <a:bodyPr lIns="90000" rIns="90000" tIns="45000" bIns="45000" anchor="t">
            <a:normAutofit/>
          </a:bodyPr>
          <a:p>
            <a:pPr>
              <a:lnSpc>
                <a:spcPct val="90000"/>
              </a:lnSpc>
              <a:spcBef>
                <a:spcPts val="1001"/>
              </a:spcBef>
              <a:buNone/>
              <a:tabLst>
                <a:tab algn="l" pos="0"/>
              </a:tabLst>
            </a:pPr>
            <a:r>
              <a:rPr b="0" lang="en-US" sz="2400" spc="-1" strike="noStrike">
                <a:solidFill>
                  <a:srgbClr val="ff7d5e"/>
                </a:solidFill>
                <a:latin typeface="Nunito"/>
              </a:rPr>
              <a:t>Click to edit Master text styles</a:t>
            </a:r>
            <a:endParaRPr b="0" lang="es-MX" sz="2400" spc="-1" strike="noStrike">
              <a:solidFill>
                <a:srgbClr val="343750"/>
              </a:solidFill>
              <a:latin typeface="Nunito"/>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Rectangle 2"/>
          <p:cNvSpPr/>
          <p:nvPr/>
        </p:nvSpPr>
        <p:spPr>
          <a:xfrm>
            <a:off x="0" y="5990400"/>
            <a:ext cx="12191760" cy="8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2" name="TextBox 6"/>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3384BB93-2CBB-4721-BC45-A25358314448}" type="slidenum">
              <a:rPr b="0" lang="en-US" sz="1000" spc="-1" strike="noStrike">
                <a:solidFill>
                  <a:srgbClr val="343750"/>
                </a:solidFill>
                <a:latin typeface="Nunito"/>
              </a:rPr>
              <a:t>&lt;number&gt;</a:t>
            </a:fld>
            <a:endParaRPr b="0" lang="en-US" sz="1000" spc="-1" strike="noStrike">
              <a:latin typeface="Arial"/>
            </a:endParaRPr>
          </a:p>
        </p:txBody>
      </p:sp>
      <p:pic>
        <p:nvPicPr>
          <p:cNvPr id="43" name="Picture 3" descr=""/>
          <p:cNvPicPr/>
          <p:nvPr/>
        </p:nvPicPr>
        <p:blipFill>
          <a:blip r:embed="rId2"/>
          <a:stretch/>
        </p:blipFill>
        <p:spPr>
          <a:xfrm>
            <a:off x="462240" y="6112080"/>
            <a:ext cx="3245040" cy="585720"/>
          </a:xfrm>
          <a:prstGeom prst="rect">
            <a:avLst/>
          </a:prstGeom>
          <a:ln w="0">
            <a:noFill/>
          </a:ln>
        </p:spPr>
      </p:pic>
      <p:pic>
        <p:nvPicPr>
          <p:cNvPr id="44" name="Graphic 8" descr=""/>
          <p:cNvPicPr/>
          <p:nvPr/>
        </p:nvPicPr>
        <p:blipFill>
          <a:blip r:embed="rId3"/>
          <a:stretch/>
        </p:blipFill>
        <p:spPr>
          <a:xfrm>
            <a:off x="10271880" y="6292080"/>
            <a:ext cx="1402200" cy="261360"/>
          </a:xfrm>
          <a:prstGeom prst="rect">
            <a:avLst/>
          </a:prstGeom>
          <a:ln w="0">
            <a:noFill/>
          </a:ln>
        </p:spPr>
      </p:pic>
      <p:sp>
        <p:nvSpPr>
          <p:cNvPr id="45" name="PlaceHolder 1"/>
          <p:cNvSpPr>
            <a:spLocks noGrp="1"/>
          </p:cNvSpPr>
          <p:nvPr>
            <p:ph type="title"/>
          </p:nvPr>
        </p:nvSpPr>
        <p:spPr>
          <a:xfrm>
            <a:off x="545400" y="833760"/>
            <a:ext cx="111510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Click to edit Master title style</a:t>
            </a:r>
            <a:endParaRPr b="0" lang="es-MX" sz="3200" spc="-1" strike="noStrike">
              <a:solidFill>
                <a:srgbClr val="343750"/>
              </a:solidFill>
              <a:latin typeface="Calibri"/>
            </a:endParaRPr>
          </a:p>
        </p:txBody>
      </p:sp>
      <p:sp>
        <p:nvSpPr>
          <p:cNvPr id="46" name="PlaceHolder 2"/>
          <p:cNvSpPr>
            <a:spLocks noGrp="1"/>
          </p:cNvSpPr>
          <p:nvPr>
            <p:ph type="body"/>
          </p:nvPr>
        </p:nvSpPr>
        <p:spPr>
          <a:xfrm>
            <a:off x="545400" y="463680"/>
            <a:ext cx="4929840" cy="342720"/>
          </a:xfrm>
          <a:prstGeom prst="rect">
            <a:avLst/>
          </a:prstGeom>
          <a:noFill/>
          <a:ln w="0">
            <a:noFill/>
          </a:ln>
        </p:spPr>
        <p:txBody>
          <a:bodyPr numCol="1" spcCol="0" lIns="0" tIns="0" bIns="0" anchor="ctr">
            <a:normAutofit/>
          </a:bodyPr>
          <a:p>
            <a:pPr marL="228600" indent="-228600">
              <a:lnSpc>
                <a:spcPct val="90000"/>
              </a:lnSpc>
              <a:spcBef>
                <a:spcPts val="1001"/>
              </a:spcBef>
              <a:buNone/>
              <a:tabLst>
                <a:tab algn="l" pos="0"/>
              </a:tabLst>
            </a:pPr>
            <a:r>
              <a:rPr b="1" lang="es-MX" sz="1200" spc="-1" strike="noStrike">
                <a:solidFill>
                  <a:srgbClr val="ff7d5e"/>
                </a:solidFill>
                <a:latin typeface="Nunito"/>
              </a:rPr>
              <a:t>Document/Section Title</a:t>
            </a:r>
            <a:endParaRPr b="0" lang="es-MX" sz="1200" spc="-1" strike="noStrike">
              <a:solidFill>
                <a:srgbClr val="414041"/>
              </a:solidFill>
              <a:latin typeface="Nunito"/>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Rectangle 2"/>
          <p:cNvSpPr/>
          <p:nvPr/>
        </p:nvSpPr>
        <p:spPr>
          <a:xfrm>
            <a:off x="0" y="5990400"/>
            <a:ext cx="12191760" cy="8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4" name="TextBox 6"/>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5A6CB5AA-90E9-458E-809E-733F580F67E5}" type="slidenum">
              <a:rPr b="0" lang="en-US" sz="1000" spc="-1" strike="noStrike">
                <a:solidFill>
                  <a:srgbClr val="343750"/>
                </a:solidFill>
                <a:latin typeface="Nunito"/>
              </a:rPr>
              <a:t>&lt;number&gt;</a:t>
            </a:fld>
            <a:endParaRPr b="0" lang="en-US" sz="1000" spc="-1" strike="noStrike">
              <a:latin typeface="Arial"/>
            </a:endParaRPr>
          </a:p>
        </p:txBody>
      </p:sp>
      <p:pic>
        <p:nvPicPr>
          <p:cNvPr id="85" name="Picture 3" descr=""/>
          <p:cNvPicPr/>
          <p:nvPr/>
        </p:nvPicPr>
        <p:blipFill>
          <a:blip r:embed="rId2"/>
          <a:stretch/>
        </p:blipFill>
        <p:spPr>
          <a:xfrm>
            <a:off x="462240" y="6112080"/>
            <a:ext cx="3245040" cy="585720"/>
          </a:xfrm>
          <a:prstGeom prst="rect">
            <a:avLst/>
          </a:prstGeom>
          <a:ln w="0">
            <a:noFill/>
          </a:ln>
        </p:spPr>
      </p:pic>
      <p:pic>
        <p:nvPicPr>
          <p:cNvPr id="86" name="Graphic 8" descr=""/>
          <p:cNvPicPr/>
          <p:nvPr/>
        </p:nvPicPr>
        <p:blipFill>
          <a:blip r:embed="rId3"/>
          <a:stretch/>
        </p:blipFill>
        <p:spPr>
          <a:xfrm>
            <a:off x="10271880" y="6292080"/>
            <a:ext cx="1402200" cy="261360"/>
          </a:xfrm>
          <a:prstGeom prst="rect">
            <a:avLst/>
          </a:prstGeom>
          <a:ln w="0">
            <a:noFill/>
          </a:ln>
        </p:spPr>
      </p:pic>
      <p:sp>
        <p:nvSpPr>
          <p:cNvPr id="87" name="PlaceHolder 1"/>
          <p:cNvSpPr>
            <a:spLocks noGrp="1"/>
          </p:cNvSpPr>
          <p:nvPr>
            <p:ph type="title"/>
          </p:nvPr>
        </p:nvSpPr>
        <p:spPr>
          <a:xfrm>
            <a:off x="545400" y="833760"/>
            <a:ext cx="73692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Click to edit Master title style</a:t>
            </a:r>
            <a:endParaRPr b="0" lang="es-MX" sz="3200" spc="-1" strike="noStrike">
              <a:solidFill>
                <a:srgbClr val="343750"/>
              </a:solidFill>
              <a:latin typeface="Calibri"/>
            </a:endParaRPr>
          </a:p>
        </p:txBody>
      </p:sp>
      <p:sp>
        <p:nvSpPr>
          <p:cNvPr id="88" name="PlaceHolder 2"/>
          <p:cNvSpPr>
            <a:spLocks noGrp="1"/>
          </p:cNvSpPr>
          <p:nvPr>
            <p:ph type="body"/>
          </p:nvPr>
        </p:nvSpPr>
        <p:spPr>
          <a:xfrm>
            <a:off x="545400" y="2333160"/>
            <a:ext cx="7369200" cy="3414240"/>
          </a:xfrm>
          <a:prstGeom prst="rect">
            <a:avLst/>
          </a:prstGeom>
          <a:noFill/>
          <a:ln w="0">
            <a:noFill/>
          </a:ln>
        </p:spPr>
        <p:txBody>
          <a:bodyPr numCol="1" spcCol="0" lIns="0" tIns="0" bIns="0" anchor="t">
            <a:noAutofit/>
          </a:bodyPr>
          <a:p>
            <a:pPr marL="14400">
              <a:lnSpc>
                <a:spcPct val="90000"/>
              </a:lnSpc>
              <a:spcBef>
                <a:spcPts val="499"/>
              </a:spcBef>
              <a:buNone/>
              <a:tabLst>
                <a:tab algn="l" pos="0"/>
              </a:tabLst>
            </a:pPr>
            <a:r>
              <a:rPr b="0" lang="es-MX" sz="1800" spc="-1" strike="noStrike">
                <a:solidFill>
                  <a:srgbClr val="414041"/>
                </a:solidFill>
                <a:latin typeface="Nunito"/>
              </a:rPr>
              <a:t>Lorem ipsum dolor sit amet hendrerit dolore ultricies erat dolore. Dui scelerisque pulvinar tristique fringilla platea rhoncus laoreet mi tincidunt eleifend. Velit pulvinar pellentesque massa mi quis ac aliquam at aliqua senectus libero scelerisque euismod. Lacus rhoncus eiusmod purus ullamcorper tristique nibh auctor lacinia fames incididunt scelerisque tortor. At euismod tempus dui turpis adipiscing lacus aliqua ut sagittis praesent.</a:t>
            </a:r>
            <a:endParaRPr b="0" lang="es-MX" sz="1800" spc="-1" strike="noStrike">
              <a:solidFill>
                <a:srgbClr val="414041"/>
              </a:solidFill>
              <a:latin typeface="Nunito"/>
            </a:endParaRPr>
          </a:p>
        </p:txBody>
      </p:sp>
      <p:sp>
        <p:nvSpPr>
          <p:cNvPr id="89" name="PlaceHolder 3"/>
          <p:cNvSpPr>
            <a:spLocks noGrp="1"/>
          </p:cNvSpPr>
          <p:nvPr>
            <p:ph type="body"/>
          </p:nvPr>
        </p:nvSpPr>
        <p:spPr>
          <a:xfrm>
            <a:off x="545400" y="1823760"/>
            <a:ext cx="7369200" cy="394920"/>
          </a:xfrm>
          <a:prstGeom prst="rect">
            <a:avLst/>
          </a:prstGeom>
          <a:noFill/>
          <a:ln w="0">
            <a:noFill/>
          </a:ln>
        </p:spPr>
        <p:txBody>
          <a:bodyPr numCol="1" spcCol="0" lIns="0" tIns="0" bIns="0" anchor="ctr">
            <a:normAutofit fontScale="16000"/>
          </a:bodyPr>
          <a:p>
            <a:pPr marL="432000" indent="-324000">
              <a:lnSpc>
                <a:spcPct val="90000"/>
              </a:lnSpc>
              <a:spcBef>
                <a:spcPts val="1417"/>
              </a:spcBef>
              <a:buClr>
                <a:srgbClr val="000000"/>
              </a:buClr>
              <a:buSzPct val="45000"/>
              <a:buFont typeface="Wingdings" charset="2"/>
              <a:buChar char=""/>
            </a:pPr>
            <a:r>
              <a:rPr b="0" lang="es-MX" sz="2000" spc="-1" strike="noStrike">
                <a:solidFill>
                  <a:srgbClr val="414041"/>
                </a:solidFill>
                <a:latin typeface="Nunito"/>
              </a:rPr>
              <a:t>Click to edit the outline text format</a:t>
            </a:r>
            <a:endParaRPr b="0" lang="es-MX" sz="2000" spc="-1" strike="noStrike">
              <a:solidFill>
                <a:srgbClr val="414041"/>
              </a:solidFill>
              <a:latin typeface="Nunito"/>
            </a:endParaRPr>
          </a:p>
          <a:p>
            <a:pPr lvl="1" marL="864000" indent="-324000">
              <a:lnSpc>
                <a:spcPct val="90000"/>
              </a:lnSpc>
              <a:spcBef>
                <a:spcPts val="1134"/>
              </a:spcBef>
              <a:buClr>
                <a:srgbClr val="000000"/>
              </a:buClr>
              <a:buSzPct val="75000"/>
              <a:buFont typeface="Symbol" charset="2"/>
              <a:buChar char=""/>
            </a:pPr>
            <a:r>
              <a:rPr b="0" lang="es-MX" sz="2000" spc="-1" strike="noStrike">
                <a:solidFill>
                  <a:srgbClr val="414041"/>
                </a:solidFill>
                <a:latin typeface="Nunito"/>
              </a:rPr>
              <a:t>Second Outline Level</a:t>
            </a:r>
            <a:endParaRPr b="0" lang="es-MX" sz="2000" spc="-1" strike="noStrike">
              <a:solidFill>
                <a:srgbClr val="414041"/>
              </a:solidFill>
              <a:latin typeface="Nunito"/>
            </a:endParaRPr>
          </a:p>
          <a:p>
            <a:pPr lvl="2" marL="1296000" indent="-288000">
              <a:lnSpc>
                <a:spcPct val="90000"/>
              </a:lnSpc>
              <a:spcBef>
                <a:spcPts val="850"/>
              </a:spcBef>
              <a:buClr>
                <a:srgbClr val="000000"/>
              </a:buClr>
              <a:buSzPct val="45000"/>
              <a:buFont typeface="Wingdings" charset="2"/>
              <a:buChar char=""/>
            </a:pPr>
            <a:r>
              <a:rPr b="0" lang="es-MX" sz="2000" spc="-1" strike="noStrike">
                <a:solidFill>
                  <a:srgbClr val="414041"/>
                </a:solidFill>
                <a:latin typeface="Nunito"/>
              </a:rPr>
              <a:t>Third Outline Level</a:t>
            </a:r>
            <a:endParaRPr b="0" lang="es-MX" sz="2000" spc="-1" strike="noStrike">
              <a:solidFill>
                <a:srgbClr val="414041"/>
              </a:solidFill>
              <a:latin typeface="Nunito"/>
            </a:endParaRPr>
          </a:p>
          <a:p>
            <a:pPr lvl="3" marL="1728000" indent="-216000">
              <a:lnSpc>
                <a:spcPct val="90000"/>
              </a:lnSpc>
              <a:spcBef>
                <a:spcPts val="567"/>
              </a:spcBef>
              <a:buClr>
                <a:srgbClr val="000000"/>
              </a:buClr>
              <a:buSzPct val="75000"/>
              <a:buFont typeface="Symbol" charset="2"/>
              <a:buChar char=""/>
            </a:pPr>
            <a:r>
              <a:rPr b="0" lang="es-MX" sz="2000" spc="-1" strike="noStrike">
                <a:solidFill>
                  <a:srgbClr val="414041"/>
                </a:solidFill>
                <a:latin typeface="Nunito"/>
              </a:rPr>
              <a:t>Fourth Outline Level</a:t>
            </a:r>
            <a:endParaRPr b="0" lang="es-MX" sz="2000" spc="-1" strike="noStrike">
              <a:solidFill>
                <a:srgbClr val="414041"/>
              </a:solidFill>
              <a:latin typeface="Nunito"/>
            </a:endParaRPr>
          </a:p>
          <a:p>
            <a:pPr lvl="4" marL="2160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Fifth Outline Level</a:t>
            </a:r>
            <a:endParaRPr b="0" lang="es-MX" sz="2000" spc="-1" strike="noStrike">
              <a:solidFill>
                <a:srgbClr val="414041"/>
              </a:solidFill>
              <a:latin typeface="Nunito"/>
            </a:endParaRPr>
          </a:p>
          <a:p>
            <a:pPr lvl="5" marL="2592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Sixth Outline Level</a:t>
            </a:r>
            <a:endParaRPr b="0" lang="es-MX" sz="2000" spc="-1" strike="noStrike">
              <a:solidFill>
                <a:srgbClr val="414041"/>
              </a:solidFill>
              <a:latin typeface="Nunito"/>
            </a:endParaRPr>
          </a:p>
          <a:p>
            <a:pPr lvl="6" marL="3024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Seventh Outline Level</a:t>
            </a:r>
            <a:endParaRPr b="0" lang="es-MX" sz="2000" spc="-1" strike="noStrike">
              <a:solidFill>
                <a:srgbClr val="414041"/>
              </a:solidFill>
              <a:latin typeface="Nunito"/>
            </a:endParaRPr>
          </a:p>
        </p:txBody>
      </p:sp>
      <p:sp>
        <p:nvSpPr>
          <p:cNvPr id="90" name="PlaceHolder 4"/>
          <p:cNvSpPr>
            <a:spLocks noGrp="1"/>
          </p:cNvSpPr>
          <p:nvPr>
            <p:ph type="body"/>
          </p:nvPr>
        </p:nvSpPr>
        <p:spPr>
          <a:xfrm>
            <a:off x="545400" y="463680"/>
            <a:ext cx="4929840" cy="342720"/>
          </a:xfrm>
          <a:prstGeom prst="rect">
            <a:avLst/>
          </a:prstGeom>
          <a:noFill/>
          <a:ln w="0">
            <a:noFill/>
          </a:ln>
        </p:spPr>
        <p:txBody>
          <a:bodyPr numCol="1" spcCol="0" lIns="0" tIns="0" bIns="0" anchor="ctr">
            <a:normAutofit/>
          </a:bodyPr>
          <a:p>
            <a:pPr marL="228600" indent="-228600">
              <a:lnSpc>
                <a:spcPct val="90000"/>
              </a:lnSpc>
              <a:spcBef>
                <a:spcPts val="1001"/>
              </a:spcBef>
              <a:buNone/>
              <a:tabLst>
                <a:tab algn="l" pos="0"/>
              </a:tabLst>
            </a:pPr>
            <a:r>
              <a:rPr b="1" lang="es-MX" sz="1200" spc="-1" strike="noStrike">
                <a:solidFill>
                  <a:srgbClr val="ff7d5e"/>
                </a:solidFill>
                <a:latin typeface="Nunito"/>
              </a:rPr>
              <a:t>Document/Section Title</a:t>
            </a:r>
            <a:endParaRPr b="0" lang="es-MX" sz="1200" spc="-1" strike="noStrike">
              <a:solidFill>
                <a:srgbClr val="414041"/>
              </a:solidFill>
              <a:latin typeface="Nunito"/>
            </a:endParaRPr>
          </a:p>
        </p:txBody>
      </p:sp>
      <p:sp>
        <p:nvSpPr>
          <p:cNvPr id="91" name="PlaceHolder 5"/>
          <p:cNvSpPr>
            <a:spLocks noGrp="1"/>
          </p:cNvSpPr>
          <p:nvPr>
            <p:ph type="body"/>
          </p:nvPr>
        </p:nvSpPr>
        <p:spPr>
          <a:xfrm>
            <a:off x="8811720" y="12960"/>
            <a:ext cx="3389400" cy="5974560"/>
          </a:xfrm>
          <a:prstGeom prst="rect">
            <a:avLst/>
          </a:prstGeom>
          <a:solidFill>
            <a:srgbClr val="d9d9d9"/>
          </a:solidFill>
          <a:ln w="0">
            <a:noFill/>
          </a:ln>
        </p:spPr>
        <p:txBody>
          <a:bodyPr lIns="90000" rIns="90000" tIns="2556000" bIns="45000" anchor="t">
            <a:noAutofit/>
          </a:bodyPr>
          <a:p>
            <a:pPr algn="ctr">
              <a:lnSpc>
                <a:spcPct val="100000"/>
              </a:lnSpc>
              <a:buNone/>
              <a:tabLst>
                <a:tab algn="l" pos="0"/>
              </a:tabLst>
            </a:pPr>
            <a:r>
              <a:rPr b="0" lang="en-US" sz="1400" spc="-1" strike="noStrike">
                <a:solidFill>
                  <a:srgbClr val="9e9e9e"/>
                </a:solidFill>
                <a:latin typeface="Calibri"/>
              </a:rPr>
              <a:t>click icon to add picture</a:t>
            </a:r>
            <a:endParaRPr b="0" lang="es-MX" sz="1400" spc="-1" strike="noStrike">
              <a:solidFill>
                <a:srgbClr val="414041"/>
              </a:solidFill>
              <a:latin typeface="Nunito"/>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Rectangle 2"/>
          <p:cNvSpPr/>
          <p:nvPr/>
        </p:nvSpPr>
        <p:spPr>
          <a:xfrm>
            <a:off x="0" y="5990400"/>
            <a:ext cx="12191760" cy="8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29" name="TextBox 6"/>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3498C3CE-7393-4A20-A86E-A85298B696C1}" type="slidenum">
              <a:rPr b="0" lang="en-US" sz="1000" spc="-1" strike="noStrike">
                <a:solidFill>
                  <a:srgbClr val="343750"/>
                </a:solidFill>
                <a:latin typeface="Nunito"/>
              </a:rPr>
              <a:t>&lt;number&gt;</a:t>
            </a:fld>
            <a:endParaRPr b="0" lang="en-US" sz="1000" spc="-1" strike="noStrike">
              <a:latin typeface="Arial"/>
            </a:endParaRPr>
          </a:p>
        </p:txBody>
      </p:sp>
      <p:pic>
        <p:nvPicPr>
          <p:cNvPr id="130" name="Picture 3" descr=""/>
          <p:cNvPicPr/>
          <p:nvPr/>
        </p:nvPicPr>
        <p:blipFill>
          <a:blip r:embed="rId2"/>
          <a:stretch/>
        </p:blipFill>
        <p:spPr>
          <a:xfrm>
            <a:off x="462240" y="6112080"/>
            <a:ext cx="3245040" cy="585720"/>
          </a:xfrm>
          <a:prstGeom prst="rect">
            <a:avLst/>
          </a:prstGeom>
          <a:ln w="0">
            <a:noFill/>
          </a:ln>
        </p:spPr>
      </p:pic>
      <p:pic>
        <p:nvPicPr>
          <p:cNvPr id="131" name="Graphic 8" descr=""/>
          <p:cNvPicPr/>
          <p:nvPr/>
        </p:nvPicPr>
        <p:blipFill>
          <a:blip r:embed="rId3"/>
          <a:stretch/>
        </p:blipFill>
        <p:spPr>
          <a:xfrm>
            <a:off x="10271880" y="6292080"/>
            <a:ext cx="1402200" cy="261360"/>
          </a:xfrm>
          <a:prstGeom prst="rect">
            <a:avLst/>
          </a:prstGeom>
          <a:ln w="0">
            <a:noFill/>
          </a:ln>
        </p:spPr>
      </p:pic>
      <p:sp>
        <p:nvSpPr>
          <p:cNvPr id="132" name="PlaceHolder 1"/>
          <p:cNvSpPr>
            <a:spLocks noGrp="1"/>
          </p:cNvSpPr>
          <p:nvPr>
            <p:ph type="title"/>
          </p:nvPr>
        </p:nvSpPr>
        <p:spPr>
          <a:xfrm>
            <a:off x="545400" y="833760"/>
            <a:ext cx="492984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Click to edit Master</a:t>
            </a:r>
            <a:br>
              <a:rPr sz="3200"/>
            </a:br>
            <a:r>
              <a:rPr b="1" lang="en-US" sz="3200" spc="-1" strike="noStrike">
                <a:solidFill>
                  <a:srgbClr val="353750"/>
                </a:solidFill>
                <a:latin typeface="Lora"/>
              </a:rPr>
              <a:t>title style</a:t>
            </a:r>
            <a:endParaRPr b="0" lang="es-MX" sz="3200" spc="-1" strike="noStrike">
              <a:solidFill>
                <a:srgbClr val="343750"/>
              </a:solidFill>
              <a:latin typeface="Calibri"/>
            </a:endParaRPr>
          </a:p>
        </p:txBody>
      </p:sp>
      <p:sp>
        <p:nvSpPr>
          <p:cNvPr id="133" name="PlaceHolder 2"/>
          <p:cNvSpPr>
            <a:spLocks noGrp="1"/>
          </p:cNvSpPr>
          <p:nvPr>
            <p:ph type="body"/>
          </p:nvPr>
        </p:nvSpPr>
        <p:spPr>
          <a:xfrm>
            <a:off x="545400" y="2333160"/>
            <a:ext cx="4929840" cy="3414240"/>
          </a:xfrm>
          <a:prstGeom prst="rect">
            <a:avLst/>
          </a:prstGeom>
          <a:noFill/>
          <a:ln w="0">
            <a:noFill/>
          </a:ln>
        </p:spPr>
        <p:txBody>
          <a:bodyPr numCol="1" spcCol="0" lIns="0" tIns="0" bIns="0" anchor="t">
            <a:noAutofit/>
          </a:bodyPr>
          <a:p>
            <a:pPr marL="14400">
              <a:lnSpc>
                <a:spcPct val="90000"/>
              </a:lnSpc>
              <a:spcBef>
                <a:spcPts val="499"/>
              </a:spcBef>
              <a:buNone/>
              <a:tabLst>
                <a:tab algn="l" pos="0"/>
              </a:tabLst>
            </a:pPr>
            <a:r>
              <a:rPr b="0" lang="es-MX" sz="1800" spc="-1" strike="noStrike">
                <a:solidFill>
                  <a:srgbClr val="414041"/>
                </a:solidFill>
                <a:latin typeface="Nunito"/>
              </a:rPr>
              <a:t>Lorem ipsum dolor sit amet hendrerit dolore ultricies erat dolore. Dui scelerisque pulvinar tristique fringilla platea rhoncus laoreet mi tincidunt eleifend. Velit pulvinar pellentesque massa mi quis ac aliquam at aliqua senectus libero scelerisque euismod. Lacus rhoncus eiusmod purus ullamcorper tristique nibh auctor lacinia fames incididunt scelerisque tortor. At euismod tempus dui turpis adipiscing lacus aliqua ut sagittis praesent.</a:t>
            </a:r>
            <a:endParaRPr b="0" lang="es-MX" sz="1800" spc="-1" strike="noStrike">
              <a:solidFill>
                <a:srgbClr val="414041"/>
              </a:solidFill>
              <a:latin typeface="Nunito"/>
            </a:endParaRPr>
          </a:p>
        </p:txBody>
      </p:sp>
      <p:sp>
        <p:nvSpPr>
          <p:cNvPr id="134" name="PlaceHolder 3"/>
          <p:cNvSpPr>
            <a:spLocks noGrp="1"/>
          </p:cNvSpPr>
          <p:nvPr>
            <p:ph type="body"/>
          </p:nvPr>
        </p:nvSpPr>
        <p:spPr>
          <a:xfrm>
            <a:off x="545400" y="1823760"/>
            <a:ext cx="4929840" cy="394920"/>
          </a:xfrm>
          <a:prstGeom prst="rect">
            <a:avLst/>
          </a:prstGeom>
          <a:noFill/>
          <a:ln w="0">
            <a:noFill/>
          </a:ln>
        </p:spPr>
        <p:txBody>
          <a:bodyPr numCol="1" spcCol="0" lIns="0" tIns="0" bIns="0" anchor="ctr">
            <a:normAutofit fontScale="16000"/>
          </a:bodyPr>
          <a:p>
            <a:pPr marL="432000" indent="-324000">
              <a:lnSpc>
                <a:spcPct val="90000"/>
              </a:lnSpc>
              <a:spcBef>
                <a:spcPts val="1417"/>
              </a:spcBef>
              <a:buClr>
                <a:srgbClr val="000000"/>
              </a:buClr>
              <a:buSzPct val="45000"/>
              <a:buFont typeface="Wingdings" charset="2"/>
              <a:buChar char=""/>
            </a:pPr>
            <a:r>
              <a:rPr b="0" lang="es-MX" sz="2000" spc="-1" strike="noStrike">
                <a:solidFill>
                  <a:srgbClr val="414041"/>
                </a:solidFill>
                <a:latin typeface="Nunito"/>
              </a:rPr>
              <a:t>Click to edit the outline text format</a:t>
            </a:r>
            <a:endParaRPr b="0" lang="es-MX" sz="2000" spc="-1" strike="noStrike">
              <a:solidFill>
                <a:srgbClr val="414041"/>
              </a:solidFill>
              <a:latin typeface="Nunito"/>
            </a:endParaRPr>
          </a:p>
          <a:p>
            <a:pPr lvl="1" marL="864000" indent="-324000">
              <a:lnSpc>
                <a:spcPct val="90000"/>
              </a:lnSpc>
              <a:spcBef>
                <a:spcPts val="1134"/>
              </a:spcBef>
              <a:buClr>
                <a:srgbClr val="000000"/>
              </a:buClr>
              <a:buSzPct val="75000"/>
              <a:buFont typeface="Symbol" charset="2"/>
              <a:buChar char=""/>
            </a:pPr>
            <a:r>
              <a:rPr b="0" lang="es-MX" sz="2000" spc="-1" strike="noStrike">
                <a:solidFill>
                  <a:srgbClr val="414041"/>
                </a:solidFill>
                <a:latin typeface="Nunito"/>
              </a:rPr>
              <a:t>Second Outline Level</a:t>
            </a:r>
            <a:endParaRPr b="0" lang="es-MX" sz="2000" spc="-1" strike="noStrike">
              <a:solidFill>
                <a:srgbClr val="414041"/>
              </a:solidFill>
              <a:latin typeface="Nunito"/>
            </a:endParaRPr>
          </a:p>
          <a:p>
            <a:pPr lvl="2" marL="1296000" indent="-288000">
              <a:lnSpc>
                <a:spcPct val="90000"/>
              </a:lnSpc>
              <a:spcBef>
                <a:spcPts val="850"/>
              </a:spcBef>
              <a:buClr>
                <a:srgbClr val="000000"/>
              </a:buClr>
              <a:buSzPct val="45000"/>
              <a:buFont typeface="Wingdings" charset="2"/>
              <a:buChar char=""/>
            </a:pPr>
            <a:r>
              <a:rPr b="0" lang="es-MX" sz="2000" spc="-1" strike="noStrike">
                <a:solidFill>
                  <a:srgbClr val="414041"/>
                </a:solidFill>
                <a:latin typeface="Nunito"/>
              </a:rPr>
              <a:t>Third Outline Level</a:t>
            </a:r>
            <a:endParaRPr b="0" lang="es-MX" sz="2000" spc="-1" strike="noStrike">
              <a:solidFill>
                <a:srgbClr val="414041"/>
              </a:solidFill>
              <a:latin typeface="Nunito"/>
            </a:endParaRPr>
          </a:p>
          <a:p>
            <a:pPr lvl="3" marL="1728000" indent="-216000">
              <a:lnSpc>
                <a:spcPct val="90000"/>
              </a:lnSpc>
              <a:spcBef>
                <a:spcPts val="567"/>
              </a:spcBef>
              <a:buClr>
                <a:srgbClr val="000000"/>
              </a:buClr>
              <a:buSzPct val="75000"/>
              <a:buFont typeface="Symbol" charset="2"/>
              <a:buChar char=""/>
            </a:pPr>
            <a:r>
              <a:rPr b="0" lang="es-MX" sz="2000" spc="-1" strike="noStrike">
                <a:solidFill>
                  <a:srgbClr val="414041"/>
                </a:solidFill>
                <a:latin typeface="Nunito"/>
              </a:rPr>
              <a:t>Fourth Outline Level</a:t>
            </a:r>
            <a:endParaRPr b="0" lang="es-MX" sz="2000" spc="-1" strike="noStrike">
              <a:solidFill>
                <a:srgbClr val="414041"/>
              </a:solidFill>
              <a:latin typeface="Nunito"/>
            </a:endParaRPr>
          </a:p>
          <a:p>
            <a:pPr lvl="4" marL="2160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Fifth Outline Level</a:t>
            </a:r>
            <a:endParaRPr b="0" lang="es-MX" sz="2000" spc="-1" strike="noStrike">
              <a:solidFill>
                <a:srgbClr val="414041"/>
              </a:solidFill>
              <a:latin typeface="Nunito"/>
            </a:endParaRPr>
          </a:p>
          <a:p>
            <a:pPr lvl="5" marL="2592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Sixth Outline Level</a:t>
            </a:r>
            <a:endParaRPr b="0" lang="es-MX" sz="2000" spc="-1" strike="noStrike">
              <a:solidFill>
                <a:srgbClr val="414041"/>
              </a:solidFill>
              <a:latin typeface="Nunito"/>
            </a:endParaRPr>
          </a:p>
          <a:p>
            <a:pPr lvl="6" marL="3024000" indent="-216000">
              <a:lnSpc>
                <a:spcPct val="90000"/>
              </a:lnSpc>
              <a:spcBef>
                <a:spcPts val="283"/>
              </a:spcBef>
              <a:buClr>
                <a:srgbClr val="000000"/>
              </a:buClr>
              <a:buSzPct val="45000"/>
              <a:buFont typeface="Wingdings" charset="2"/>
              <a:buChar char=""/>
            </a:pPr>
            <a:r>
              <a:rPr b="0" lang="es-MX" sz="2000" spc="-1" strike="noStrike">
                <a:solidFill>
                  <a:srgbClr val="414041"/>
                </a:solidFill>
                <a:latin typeface="Nunito"/>
              </a:rPr>
              <a:t>Seventh Outline Level</a:t>
            </a:r>
            <a:endParaRPr b="0" lang="es-MX" sz="2000" spc="-1" strike="noStrike">
              <a:solidFill>
                <a:srgbClr val="414041"/>
              </a:solidFill>
              <a:latin typeface="Nunito"/>
            </a:endParaRPr>
          </a:p>
        </p:txBody>
      </p:sp>
      <p:sp>
        <p:nvSpPr>
          <p:cNvPr id="135" name="PlaceHolder 4"/>
          <p:cNvSpPr>
            <a:spLocks noGrp="1"/>
          </p:cNvSpPr>
          <p:nvPr>
            <p:ph type="body"/>
          </p:nvPr>
        </p:nvSpPr>
        <p:spPr>
          <a:xfrm>
            <a:off x="545400" y="463680"/>
            <a:ext cx="4929840" cy="342720"/>
          </a:xfrm>
          <a:prstGeom prst="rect">
            <a:avLst/>
          </a:prstGeom>
          <a:noFill/>
          <a:ln w="0">
            <a:noFill/>
          </a:ln>
        </p:spPr>
        <p:txBody>
          <a:bodyPr numCol="1" spcCol="0" lIns="0" tIns="0" bIns="0" anchor="ctr">
            <a:normAutofit/>
          </a:bodyPr>
          <a:p>
            <a:pPr marL="228600" indent="-228600">
              <a:lnSpc>
                <a:spcPct val="90000"/>
              </a:lnSpc>
              <a:spcBef>
                <a:spcPts val="1001"/>
              </a:spcBef>
              <a:buNone/>
              <a:tabLst>
                <a:tab algn="l" pos="0"/>
              </a:tabLst>
            </a:pPr>
            <a:r>
              <a:rPr b="1" lang="es-MX" sz="1200" spc="-1" strike="noStrike">
                <a:solidFill>
                  <a:srgbClr val="ff7d5e"/>
                </a:solidFill>
                <a:latin typeface="Nunito"/>
              </a:rPr>
              <a:t>Document/Section Title</a:t>
            </a:r>
            <a:endParaRPr b="0" lang="es-MX" sz="1200" spc="-1" strike="noStrike">
              <a:solidFill>
                <a:srgbClr val="414041"/>
              </a:solidFill>
              <a:latin typeface="Nunito"/>
            </a:endParaRPr>
          </a:p>
        </p:txBody>
      </p:sp>
      <p:sp>
        <p:nvSpPr>
          <p:cNvPr id="136" name="PlaceHolder 5"/>
          <p:cNvSpPr>
            <a:spLocks noGrp="1"/>
          </p:cNvSpPr>
          <p:nvPr>
            <p:ph type="body"/>
          </p:nvPr>
        </p:nvSpPr>
        <p:spPr>
          <a:xfrm>
            <a:off x="5480640" y="-10440"/>
            <a:ext cx="6734880" cy="6000120"/>
          </a:xfrm>
          <a:prstGeom prst="rect">
            <a:avLst/>
          </a:prstGeom>
          <a:solidFill>
            <a:srgbClr val="d9d9d9"/>
          </a:solidFill>
          <a:ln w="0">
            <a:noFill/>
          </a:ln>
        </p:spPr>
        <p:txBody>
          <a:bodyPr lIns="90000" rIns="90000" tIns="2484000" bIns="45000" anchor="t">
            <a:noAutofit/>
          </a:bodyPr>
          <a:p>
            <a:pPr algn="ctr">
              <a:lnSpc>
                <a:spcPct val="100000"/>
              </a:lnSpc>
              <a:buNone/>
              <a:tabLst>
                <a:tab algn="l" pos="0"/>
              </a:tabLst>
            </a:pPr>
            <a:r>
              <a:rPr b="0" lang="en-US" sz="1400" spc="-1" strike="noStrike">
                <a:solidFill>
                  <a:srgbClr val="9e9e9e"/>
                </a:solidFill>
                <a:latin typeface="Calibri"/>
              </a:rPr>
              <a:t>click icon to add picture</a:t>
            </a:r>
            <a:endParaRPr b="0" lang="es-MX" sz="1400" spc="-1" strike="noStrike">
              <a:solidFill>
                <a:srgbClr val="414041"/>
              </a:solidFill>
              <a:latin typeface="Nunito"/>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3" name="Rectangle 2"/>
          <p:cNvSpPr/>
          <p:nvPr/>
        </p:nvSpPr>
        <p:spPr>
          <a:xfrm>
            <a:off x="0" y="5990400"/>
            <a:ext cx="12191760" cy="8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74" name="TextBox 6"/>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F54848FE-2E16-4007-A30E-0C5E1EBA7C3D}" type="slidenum">
              <a:rPr b="0" lang="en-US" sz="1000" spc="-1" strike="noStrike">
                <a:solidFill>
                  <a:srgbClr val="343750"/>
                </a:solidFill>
                <a:latin typeface="Nunito"/>
              </a:rPr>
              <a:t>&lt;number&gt;</a:t>
            </a:fld>
            <a:endParaRPr b="0" lang="en-US" sz="1000" spc="-1" strike="noStrike">
              <a:latin typeface="Arial"/>
            </a:endParaRPr>
          </a:p>
        </p:txBody>
      </p:sp>
      <p:pic>
        <p:nvPicPr>
          <p:cNvPr id="175" name="Picture 3" descr=""/>
          <p:cNvPicPr/>
          <p:nvPr/>
        </p:nvPicPr>
        <p:blipFill>
          <a:blip r:embed="rId2"/>
          <a:stretch/>
        </p:blipFill>
        <p:spPr>
          <a:xfrm>
            <a:off x="462240" y="6112080"/>
            <a:ext cx="3245040" cy="585720"/>
          </a:xfrm>
          <a:prstGeom prst="rect">
            <a:avLst/>
          </a:prstGeom>
          <a:ln w="0">
            <a:noFill/>
          </a:ln>
        </p:spPr>
      </p:pic>
      <p:pic>
        <p:nvPicPr>
          <p:cNvPr id="176" name="Graphic 8" descr=""/>
          <p:cNvPicPr/>
          <p:nvPr/>
        </p:nvPicPr>
        <p:blipFill>
          <a:blip r:embed="rId3"/>
          <a:stretch/>
        </p:blipFill>
        <p:spPr>
          <a:xfrm>
            <a:off x="10271880" y="6292080"/>
            <a:ext cx="1402200" cy="261360"/>
          </a:xfrm>
          <a:prstGeom prst="rect">
            <a:avLst/>
          </a:prstGeom>
          <a:ln w="0">
            <a:noFill/>
          </a:ln>
        </p:spPr>
      </p:pic>
      <p:sp>
        <p:nvSpPr>
          <p:cNvPr id="177" name="PlaceHolder 1"/>
          <p:cNvSpPr>
            <a:spLocks noGrp="1"/>
          </p:cNvSpPr>
          <p:nvPr>
            <p:ph type="body"/>
          </p:nvPr>
        </p:nvSpPr>
        <p:spPr>
          <a:xfrm>
            <a:off x="533520" y="1562040"/>
            <a:ext cx="2268360" cy="2097000"/>
          </a:xfrm>
          <a:prstGeom prst="rect">
            <a:avLst/>
          </a:prstGeom>
          <a:solidFill>
            <a:srgbClr val="f3f3f3"/>
          </a:solidFill>
          <a:ln w="0">
            <a:noFill/>
          </a:ln>
        </p:spPr>
        <p:txBody>
          <a:bodyPr numCol="1" spcCol="0" lIns="182880" rIns="182880" tIns="182880" bIns="0" anchor="t">
            <a:noAutofit/>
          </a:bodyPr>
          <a:p>
            <a:pPr>
              <a:lnSpc>
                <a:spcPct val="90000"/>
              </a:lnSpc>
              <a:spcBef>
                <a:spcPts val="1001"/>
              </a:spcBef>
              <a:buNone/>
              <a:tabLst>
                <a:tab algn="l" pos="0"/>
              </a:tabLst>
            </a:pPr>
            <a:r>
              <a:rPr b="1" lang="en-US" sz="1600" spc="-1" strike="noStrike">
                <a:solidFill>
                  <a:srgbClr val="ff7d5e"/>
                </a:solidFill>
                <a:latin typeface="Nunito"/>
              </a:rPr>
              <a:t>Overview</a:t>
            </a:r>
            <a:endParaRPr b="0" lang="es-MX" sz="1600" spc="-1" strike="noStrike">
              <a:solidFill>
                <a:srgbClr val="414041"/>
              </a:solidFill>
              <a:latin typeface="Nunito"/>
            </a:endParaRPr>
          </a:p>
        </p:txBody>
      </p:sp>
      <p:sp>
        <p:nvSpPr>
          <p:cNvPr id="178" name="PlaceHolder 2"/>
          <p:cNvSpPr>
            <a:spLocks noGrp="1"/>
          </p:cNvSpPr>
          <p:nvPr>
            <p:ph type="body"/>
          </p:nvPr>
        </p:nvSpPr>
        <p:spPr>
          <a:xfrm>
            <a:off x="2986560" y="1562040"/>
            <a:ext cx="8786160" cy="2097000"/>
          </a:xfrm>
          <a:prstGeom prst="rect">
            <a:avLst/>
          </a:prstGeom>
          <a:solidFill>
            <a:srgbClr val="f3f3f3"/>
          </a:solidFill>
          <a:ln w="0">
            <a:noFill/>
          </a:ln>
        </p:spPr>
        <p:txBody>
          <a:bodyPr numCol="1" spcCol="0" lIns="182880" rIns="182880" tIns="182880" bIns="0" anchor="t">
            <a:noAutofit/>
          </a:bodyPr>
          <a:p>
            <a:pPr marL="432000" indent="-324000">
              <a:lnSpc>
                <a:spcPct val="90000"/>
              </a:lnSpc>
              <a:spcBef>
                <a:spcPts val="1417"/>
              </a:spcBef>
              <a:buClr>
                <a:srgbClr val="000000"/>
              </a:buClr>
              <a:buSzPct val="45000"/>
              <a:buFont typeface="Wingdings" charset="2"/>
              <a:buChar char=""/>
            </a:pPr>
            <a:r>
              <a:rPr b="0" lang="es-MX" sz="1600" spc="-1" strike="noStrike">
                <a:solidFill>
                  <a:srgbClr val="414041"/>
                </a:solidFill>
                <a:latin typeface="Nunito"/>
              </a:rPr>
              <a:t>Click to edit the outline text format</a:t>
            </a:r>
            <a:endParaRPr b="0" lang="es-MX" sz="1600" spc="-1" strike="noStrike">
              <a:solidFill>
                <a:srgbClr val="414041"/>
              </a:solidFill>
              <a:latin typeface="Nunito"/>
            </a:endParaRPr>
          </a:p>
          <a:p>
            <a:pPr lvl="1" marL="864000" indent="-324000">
              <a:lnSpc>
                <a:spcPct val="90000"/>
              </a:lnSpc>
              <a:spcBef>
                <a:spcPts val="1134"/>
              </a:spcBef>
              <a:buClr>
                <a:srgbClr val="000000"/>
              </a:buClr>
              <a:buSzPct val="75000"/>
              <a:buFont typeface="Symbol" charset="2"/>
              <a:buChar char=""/>
            </a:pPr>
            <a:r>
              <a:rPr b="0" lang="es-MX" sz="1600" spc="-1" strike="noStrike">
                <a:solidFill>
                  <a:srgbClr val="414041"/>
                </a:solidFill>
                <a:latin typeface="Nunito"/>
              </a:rPr>
              <a:t>Second Outline Level</a:t>
            </a:r>
            <a:endParaRPr b="0" lang="es-MX" sz="1600" spc="-1" strike="noStrike">
              <a:solidFill>
                <a:srgbClr val="414041"/>
              </a:solidFill>
              <a:latin typeface="Nunito"/>
            </a:endParaRPr>
          </a:p>
          <a:p>
            <a:pPr lvl="2" marL="1296000" indent="-288000">
              <a:lnSpc>
                <a:spcPct val="90000"/>
              </a:lnSpc>
              <a:spcBef>
                <a:spcPts val="850"/>
              </a:spcBef>
              <a:buClr>
                <a:srgbClr val="000000"/>
              </a:buClr>
              <a:buSzPct val="45000"/>
              <a:buFont typeface="Wingdings" charset="2"/>
              <a:buChar char=""/>
            </a:pPr>
            <a:r>
              <a:rPr b="0" lang="es-MX" sz="1600" spc="-1" strike="noStrike">
                <a:solidFill>
                  <a:srgbClr val="414041"/>
                </a:solidFill>
                <a:latin typeface="Nunito"/>
              </a:rPr>
              <a:t>Third Outline Level</a:t>
            </a:r>
            <a:endParaRPr b="0" lang="es-MX" sz="1600" spc="-1" strike="noStrike">
              <a:solidFill>
                <a:srgbClr val="414041"/>
              </a:solidFill>
              <a:latin typeface="Nunito"/>
            </a:endParaRPr>
          </a:p>
          <a:p>
            <a:pPr lvl="3" marL="1728000" indent="-216000">
              <a:lnSpc>
                <a:spcPct val="90000"/>
              </a:lnSpc>
              <a:spcBef>
                <a:spcPts val="567"/>
              </a:spcBef>
              <a:buClr>
                <a:srgbClr val="000000"/>
              </a:buClr>
              <a:buSzPct val="75000"/>
              <a:buFont typeface="Symbol" charset="2"/>
              <a:buChar char=""/>
            </a:pPr>
            <a:r>
              <a:rPr b="0" lang="es-MX" sz="1600" spc="-1" strike="noStrike">
                <a:solidFill>
                  <a:srgbClr val="414041"/>
                </a:solidFill>
                <a:latin typeface="Nunito"/>
              </a:rPr>
              <a:t>Fourth Outline Level</a:t>
            </a:r>
            <a:endParaRPr b="0" lang="es-MX" sz="1600" spc="-1" strike="noStrike">
              <a:solidFill>
                <a:srgbClr val="414041"/>
              </a:solidFill>
              <a:latin typeface="Nunito"/>
            </a:endParaRPr>
          </a:p>
          <a:p>
            <a:pPr lvl="4" marL="2160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Fifth Outline Level</a:t>
            </a:r>
            <a:endParaRPr b="0" lang="es-MX" sz="1600" spc="-1" strike="noStrike">
              <a:solidFill>
                <a:srgbClr val="414041"/>
              </a:solidFill>
              <a:latin typeface="Nunito"/>
            </a:endParaRPr>
          </a:p>
          <a:p>
            <a:pPr lvl="5" marL="2592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Sixth Outline Level</a:t>
            </a:r>
            <a:endParaRPr b="0" lang="es-MX" sz="1600" spc="-1" strike="noStrike">
              <a:solidFill>
                <a:srgbClr val="414041"/>
              </a:solidFill>
              <a:latin typeface="Nunito"/>
            </a:endParaRPr>
          </a:p>
          <a:p>
            <a:pPr lvl="6" marL="3024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Seventh Outline Level</a:t>
            </a:r>
            <a:endParaRPr b="0" lang="es-MX" sz="1600" spc="-1" strike="noStrike">
              <a:solidFill>
                <a:srgbClr val="414041"/>
              </a:solidFill>
              <a:latin typeface="Nunito"/>
            </a:endParaRPr>
          </a:p>
        </p:txBody>
      </p:sp>
      <p:sp>
        <p:nvSpPr>
          <p:cNvPr id="179" name="PlaceHolder 3"/>
          <p:cNvSpPr>
            <a:spLocks noGrp="1"/>
          </p:cNvSpPr>
          <p:nvPr>
            <p:ph type="body"/>
          </p:nvPr>
        </p:nvSpPr>
        <p:spPr>
          <a:xfrm>
            <a:off x="533520" y="3814200"/>
            <a:ext cx="2268360" cy="2012760"/>
          </a:xfrm>
          <a:prstGeom prst="rect">
            <a:avLst/>
          </a:prstGeom>
          <a:solidFill>
            <a:srgbClr val="f3f3f3"/>
          </a:solidFill>
          <a:ln w="0">
            <a:noFill/>
          </a:ln>
        </p:spPr>
        <p:txBody>
          <a:bodyPr numCol="1" spcCol="0" lIns="182880" rIns="182880" tIns="182880" bIns="0" anchor="t">
            <a:noAutofit/>
          </a:bodyPr>
          <a:p>
            <a:pPr>
              <a:lnSpc>
                <a:spcPct val="90000"/>
              </a:lnSpc>
              <a:spcBef>
                <a:spcPts val="1001"/>
              </a:spcBef>
              <a:buNone/>
              <a:tabLst>
                <a:tab algn="l" pos="0"/>
              </a:tabLst>
            </a:pPr>
            <a:r>
              <a:rPr b="1" lang="en-US" sz="1600" spc="-1" strike="noStrike">
                <a:solidFill>
                  <a:srgbClr val="ff7d5e"/>
                </a:solidFill>
                <a:latin typeface="Nunito"/>
              </a:rPr>
              <a:t>Overview</a:t>
            </a:r>
            <a:endParaRPr b="0" lang="es-MX" sz="1600" spc="-1" strike="noStrike">
              <a:solidFill>
                <a:srgbClr val="414041"/>
              </a:solidFill>
              <a:latin typeface="Nunito"/>
            </a:endParaRPr>
          </a:p>
        </p:txBody>
      </p:sp>
      <p:sp>
        <p:nvSpPr>
          <p:cNvPr id="180" name="PlaceHolder 4"/>
          <p:cNvSpPr>
            <a:spLocks noGrp="1"/>
          </p:cNvSpPr>
          <p:nvPr>
            <p:ph type="body"/>
          </p:nvPr>
        </p:nvSpPr>
        <p:spPr>
          <a:xfrm>
            <a:off x="2986560" y="3814200"/>
            <a:ext cx="8786160" cy="2012760"/>
          </a:xfrm>
          <a:prstGeom prst="rect">
            <a:avLst/>
          </a:prstGeom>
          <a:solidFill>
            <a:srgbClr val="f3f3f3"/>
          </a:solidFill>
          <a:ln w="0">
            <a:noFill/>
          </a:ln>
        </p:spPr>
        <p:txBody>
          <a:bodyPr numCol="1" spcCol="0" lIns="182880" rIns="182880" tIns="182880" bIns="0" anchor="t">
            <a:noAutofit/>
          </a:bodyPr>
          <a:p>
            <a:pPr marL="432000" indent="-324000">
              <a:lnSpc>
                <a:spcPct val="90000"/>
              </a:lnSpc>
              <a:spcBef>
                <a:spcPts val="1417"/>
              </a:spcBef>
              <a:buClr>
                <a:srgbClr val="000000"/>
              </a:buClr>
              <a:buSzPct val="45000"/>
              <a:buFont typeface="Wingdings" charset="2"/>
              <a:buChar char=""/>
            </a:pPr>
            <a:r>
              <a:rPr b="0" lang="es-MX" sz="1600" spc="-1" strike="noStrike">
                <a:solidFill>
                  <a:srgbClr val="414041"/>
                </a:solidFill>
                <a:latin typeface="Nunito"/>
              </a:rPr>
              <a:t>Click to edit the outline text format</a:t>
            </a:r>
            <a:endParaRPr b="0" lang="es-MX" sz="1600" spc="-1" strike="noStrike">
              <a:solidFill>
                <a:srgbClr val="414041"/>
              </a:solidFill>
              <a:latin typeface="Nunito"/>
            </a:endParaRPr>
          </a:p>
          <a:p>
            <a:pPr lvl="1" marL="864000" indent="-324000">
              <a:lnSpc>
                <a:spcPct val="90000"/>
              </a:lnSpc>
              <a:spcBef>
                <a:spcPts val="1134"/>
              </a:spcBef>
              <a:buClr>
                <a:srgbClr val="000000"/>
              </a:buClr>
              <a:buSzPct val="75000"/>
              <a:buFont typeface="Symbol" charset="2"/>
              <a:buChar char=""/>
            </a:pPr>
            <a:r>
              <a:rPr b="0" lang="es-MX" sz="1600" spc="-1" strike="noStrike">
                <a:solidFill>
                  <a:srgbClr val="414041"/>
                </a:solidFill>
                <a:latin typeface="Nunito"/>
              </a:rPr>
              <a:t>Second Outline Level</a:t>
            </a:r>
            <a:endParaRPr b="0" lang="es-MX" sz="1600" spc="-1" strike="noStrike">
              <a:solidFill>
                <a:srgbClr val="414041"/>
              </a:solidFill>
              <a:latin typeface="Nunito"/>
            </a:endParaRPr>
          </a:p>
          <a:p>
            <a:pPr lvl="2" marL="1296000" indent="-288000">
              <a:lnSpc>
                <a:spcPct val="90000"/>
              </a:lnSpc>
              <a:spcBef>
                <a:spcPts val="850"/>
              </a:spcBef>
              <a:buClr>
                <a:srgbClr val="000000"/>
              </a:buClr>
              <a:buSzPct val="45000"/>
              <a:buFont typeface="Wingdings" charset="2"/>
              <a:buChar char=""/>
            </a:pPr>
            <a:r>
              <a:rPr b="0" lang="es-MX" sz="1600" spc="-1" strike="noStrike">
                <a:solidFill>
                  <a:srgbClr val="414041"/>
                </a:solidFill>
                <a:latin typeface="Nunito"/>
              </a:rPr>
              <a:t>Third Outline Level</a:t>
            </a:r>
            <a:endParaRPr b="0" lang="es-MX" sz="1600" spc="-1" strike="noStrike">
              <a:solidFill>
                <a:srgbClr val="414041"/>
              </a:solidFill>
              <a:latin typeface="Nunito"/>
            </a:endParaRPr>
          </a:p>
          <a:p>
            <a:pPr lvl="3" marL="1728000" indent="-216000">
              <a:lnSpc>
                <a:spcPct val="90000"/>
              </a:lnSpc>
              <a:spcBef>
                <a:spcPts val="567"/>
              </a:spcBef>
              <a:buClr>
                <a:srgbClr val="000000"/>
              </a:buClr>
              <a:buSzPct val="75000"/>
              <a:buFont typeface="Symbol" charset="2"/>
              <a:buChar char=""/>
            </a:pPr>
            <a:r>
              <a:rPr b="0" lang="es-MX" sz="1600" spc="-1" strike="noStrike">
                <a:solidFill>
                  <a:srgbClr val="414041"/>
                </a:solidFill>
                <a:latin typeface="Nunito"/>
              </a:rPr>
              <a:t>Fourth Outline Level</a:t>
            </a:r>
            <a:endParaRPr b="0" lang="es-MX" sz="1600" spc="-1" strike="noStrike">
              <a:solidFill>
                <a:srgbClr val="414041"/>
              </a:solidFill>
              <a:latin typeface="Nunito"/>
            </a:endParaRPr>
          </a:p>
          <a:p>
            <a:pPr lvl="4" marL="2160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Fifth Outline Level</a:t>
            </a:r>
            <a:endParaRPr b="0" lang="es-MX" sz="1600" spc="-1" strike="noStrike">
              <a:solidFill>
                <a:srgbClr val="414041"/>
              </a:solidFill>
              <a:latin typeface="Nunito"/>
            </a:endParaRPr>
          </a:p>
          <a:p>
            <a:pPr lvl="5" marL="2592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Sixth Outline Level</a:t>
            </a:r>
            <a:endParaRPr b="0" lang="es-MX" sz="1600" spc="-1" strike="noStrike">
              <a:solidFill>
                <a:srgbClr val="414041"/>
              </a:solidFill>
              <a:latin typeface="Nunito"/>
            </a:endParaRPr>
          </a:p>
          <a:p>
            <a:pPr lvl="6" marL="3024000" indent="-216000">
              <a:lnSpc>
                <a:spcPct val="90000"/>
              </a:lnSpc>
              <a:spcBef>
                <a:spcPts val="283"/>
              </a:spcBef>
              <a:buClr>
                <a:srgbClr val="000000"/>
              </a:buClr>
              <a:buSzPct val="45000"/>
              <a:buFont typeface="Wingdings" charset="2"/>
              <a:buChar char=""/>
            </a:pPr>
            <a:r>
              <a:rPr b="0" lang="es-MX" sz="1600" spc="-1" strike="noStrike">
                <a:solidFill>
                  <a:srgbClr val="414041"/>
                </a:solidFill>
                <a:latin typeface="Nunito"/>
              </a:rPr>
              <a:t>Seventh Outline Level</a:t>
            </a:r>
            <a:endParaRPr b="0" lang="es-MX" sz="1600" spc="-1" strike="noStrike">
              <a:solidFill>
                <a:srgbClr val="414041"/>
              </a:solidFill>
              <a:latin typeface="Nunito"/>
            </a:endParaRPr>
          </a:p>
        </p:txBody>
      </p:sp>
      <p:sp>
        <p:nvSpPr>
          <p:cNvPr id="181" name="PlaceHolder 5"/>
          <p:cNvSpPr>
            <a:spLocks noGrp="1"/>
          </p:cNvSpPr>
          <p:nvPr>
            <p:ph type="title"/>
          </p:nvPr>
        </p:nvSpPr>
        <p:spPr>
          <a:xfrm>
            <a:off x="545400" y="833760"/>
            <a:ext cx="111510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Click to edit Master title style</a:t>
            </a:r>
            <a:endParaRPr b="0" lang="es-MX" sz="3200" spc="-1" strike="noStrike">
              <a:solidFill>
                <a:srgbClr val="343750"/>
              </a:solidFill>
              <a:latin typeface="Calibri"/>
            </a:endParaRPr>
          </a:p>
        </p:txBody>
      </p:sp>
      <p:sp>
        <p:nvSpPr>
          <p:cNvPr id="182" name="PlaceHolder 6"/>
          <p:cNvSpPr>
            <a:spLocks noGrp="1"/>
          </p:cNvSpPr>
          <p:nvPr>
            <p:ph type="body"/>
          </p:nvPr>
        </p:nvSpPr>
        <p:spPr>
          <a:xfrm>
            <a:off x="545400" y="463680"/>
            <a:ext cx="4929840" cy="342720"/>
          </a:xfrm>
          <a:prstGeom prst="rect">
            <a:avLst/>
          </a:prstGeom>
          <a:noFill/>
          <a:ln w="0">
            <a:noFill/>
          </a:ln>
        </p:spPr>
        <p:txBody>
          <a:bodyPr numCol="1" spcCol="0" lIns="0" tIns="0" bIns="0" anchor="ctr">
            <a:normAutofit/>
          </a:bodyPr>
          <a:p>
            <a:pPr marL="228600" indent="-228600">
              <a:lnSpc>
                <a:spcPct val="90000"/>
              </a:lnSpc>
              <a:spcBef>
                <a:spcPts val="1001"/>
              </a:spcBef>
              <a:buNone/>
              <a:tabLst>
                <a:tab algn="l" pos="0"/>
              </a:tabLst>
            </a:pPr>
            <a:r>
              <a:rPr b="1" lang="es-MX" sz="1200" spc="-1" strike="noStrike">
                <a:solidFill>
                  <a:srgbClr val="ff7d5e"/>
                </a:solidFill>
                <a:latin typeface="Nunito"/>
              </a:rPr>
              <a:t>Document/Section Title</a:t>
            </a:r>
            <a:endParaRPr b="0" lang="es-MX" sz="1200" spc="-1" strike="noStrike">
              <a:solidFill>
                <a:srgbClr val="414041"/>
              </a:solidFill>
              <a:latin typeface="Nunito"/>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9" name="Rectangle 3"/>
          <p:cNvSpPr/>
          <p:nvPr/>
        </p:nvSpPr>
        <p:spPr>
          <a:xfrm>
            <a:off x="0" y="5985000"/>
            <a:ext cx="12191760" cy="87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20" name="TextBox 6"/>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EEB2A442-8914-416D-BCB3-A2D34C7319A7}" type="slidenum">
              <a:rPr b="0" lang="en-US" sz="1000" spc="-1" strike="noStrike">
                <a:solidFill>
                  <a:srgbClr val="343750"/>
                </a:solidFill>
                <a:latin typeface="Nunito"/>
              </a:rPr>
              <a:t>&lt;number&gt;</a:t>
            </a:fld>
            <a:endParaRPr b="0" lang="en-US" sz="1000" spc="-1" strike="noStrike">
              <a:latin typeface="Arial"/>
            </a:endParaRPr>
          </a:p>
        </p:txBody>
      </p:sp>
      <p:pic>
        <p:nvPicPr>
          <p:cNvPr id="221" name="Picture 2" descr=""/>
          <p:cNvPicPr/>
          <p:nvPr/>
        </p:nvPicPr>
        <p:blipFill>
          <a:blip r:embed="rId2"/>
          <a:stretch/>
        </p:blipFill>
        <p:spPr>
          <a:xfrm>
            <a:off x="462240" y="6112080"/>
            <a:ext cx="3245040" cy="585720"/>
          </a:xfrm>
          <a:prstGeom prst="rect">
            <a:avLst/>
          </a:prstGeom>
          <a:ln w="0">
            <a:noFill/>
          </a:ln>
        </p:spPr>
      </p:pic>
      <p:pic>
        <p:nvPicPr>
          <p:cNvPr id="222" name="Graphic 8" descr=""/>
          <p:cNvPicPr/>
          <p:nvPr/>
        </p:nvPicPr>
        <p:blipFill>
          <a:blip r:embed="rId3"/>
          <a:stretch/>
        </p:blipFill>
        <p:spPr>
          <a:xfrm>
            <a:off x="10271880" y="6292080"/>
            <a:ext cx="1402200" cy="261360"/>
          </a:xfrm>
          <a:prstGeom prst="rect">
            <a:avLst/>
          </a:prstGeom>
          <a:ln w="0">
            <a:noFill/>
          </a:ln>
        </p:spPr>
      </p:pic>
      <p:sp>
        <p:nvSpPr>
          <p:cNvPr id="223" name="PlaceHolder 1"/>
          <p:cNvSpPr>
            <a:spLocks noGrp="1"/>
          </p:cNvSpPr>
          <p:nvPr>
            <p:ph type="title"/>
          </p:nvPr>
        </p:nvSpPr>
        <p:spPr>
          <a:xfrm>
            <a:off x="545400" y="833760"/>
            <a:ext cx="111510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Click to edit Master title style</a:t>
            </a:r>
            <a:endParaRPr b="0" lang="es-MX" sz="3200" spc="-1" strike="noStrike">
              <a:solidFill>
                <a:srgbClr val="343750"/>
              </a:solidFill>
              <a:latin typeface="Calibri"/>
            </a:endParaRPr>
          </a:p>
        </p:txBody>
      </p:sp>
      <p:sp>
        <p:nvSpPr>
          <p:cNvPr id="224" name="PlaceHolder 2"/>
          <p:cNvSpPr>
            <a:spLocks noGrp="1"/>
          </p:cNvSpPr>
          <p:nvPr>
            <p:ph type="body"/>
          </p:nvPr>
        </p:nvSpPr>
        <p:spPr>
          <a:xfrm>
            <a:off x="6091200" y="1839240"/>
            <a:ext cx="4930560" cy="3908160"/>
          </a:xfrm>
          <a:prstGeom prst="rect">
            <a:avLst/>
          </a:prstGeom>
          <a:noFill/>
          <a:ln w="0">
            <a:noFill/>
          </a:ln>
        </p:spPr>
        <p:txBody>
          <a:bodyPr numCol="1" spcCol="0" lIns="0" tIns="0" bIns="0" anchor="t">
            <a:noAutofit/>
          </a:bodyPr>
          <a:p>
            <a:pPr marL="223920" indent="-223920">
              <a:lnSpc>
                <a:spcPct val="90000"/>
              </a:lnSpc>
              <a:spcBef>
                <a:spcPts val="1001"/>
              </a:spcBef>
              <a:buClr>
                <a:srgbClr val="ff7d5e"/>
              </a:buClr>
              <a:buFont typeface="Arial"/>
              <a:buChar char="•"/>
            </a:pPr>
            <a:r>
              <a:rPr b="0" lang="en-US" sz="1800" spc="-1" strike="noStrike">
                <a:solidFill>
                  <a:srgbClr val="414041"/>
                </a:solidFill>
                <a:latin typeface="Nunito"/>
              </a:rPr>
              <a:t>Click to edit Master text styles</a:t>
            </a:r>
            <a:endParaRPr b="0" lang="es-MX" sz="1800" spc="-1" strike="noStrike">
              <a:solidFill>
                <a:srgbClr val="414041"/>
              </a:solidFill>
              <a:latin typeface="Nunito"/>
            </a:endParaRPr>
          </a:p>
          <a:p>
            <a:pPr lvl="1" marL="671400" indent="-214200">
              <a:lnSpc>
                <a:spcPct val="90000"/>
              </a:lnSpc>
              <a:spcBef>
                <a:spcPts val="499"/>
              </a:spcBef>
              <a:buClr>
                <a:srgbClr val="ff7d5e"/>
              </a:buClr>
              <a:buFont typeface="Arial"/>
              <a:buChar char="•"/>
            </a:pPr>
            <a:r>
              <a:rPr b="0" lang="en-US" sz="2000" spc="-1" strike="noStrike">
                <a:solidFill>
                  <a:srgbClr val="414041"/>
                </a:solidFill>
                <a:latin typeface="Nunito"/>
              </a:rPr>
              <a:t>Second level</a:t>
            </a:r>
            <a:endParaRPr b="0" lang="es-MX" sz="2000" spc="-1" strike="noStrike">
              <a:solidFill>
                <a:srgbClr val="414041"/>
              </a:solidFill>
              <a:latin typeface="Nunito"/>
            </a:endParaRPr>
          </a:p>
          <a:p>
            <a:pPr lvl="2" marL="1143000" indent="-168120">
              <a:lnSpc>
                <a:spcPct val="90000"/>
              </a:lnSpc>
              <a:spcBef>
                <a:spcPts val="499"/>
              </a:spcBef>
              <a:buClr>
                <a:srgbClr val="ff7d5e"/>
              </a:buClr>
              <a:buFont typeface="Arial"/>
              <a:buChar char="•"/>
            </a:pPr>
            <a:r>
              <a:rPr b="0" lang="en-US" sz="1800" spc="-1" strike="noStrike">
                <a:solidFill>
                  <a:srgbClr val="414041"/>
                </a:solidFill>
                <a:latin typeface="Nunito"/>
              </a:rPr>
              <a:t>Third level</a:t>
            </a:r>
            <a:endParaRPr b="0" lang="es-MX" sz="1800" spc="-1" strike="noStrike">
              <a:solidFill>
                <a:srgbClr val="414041"/>
              </a:solidFill>
              <a:latin typeface="Nunito"/>
            </a:endParaRPr>
          </a:p>
          <a:p>
            <a:pPr lvl="3" marL="1143000" indent="-168120">
              <a:lnSpc>
                <a:spcPct val="90000"/>
              </a:lnSpc>
              <a:spcBef>
                <a:spcPts val="499"/>
              </a:spcBef>
              <a:buClr>
                <a:srgbClr val="ff7d5e"/>
              </a:buClr>
              <a:buFont typeface="Arial"/>
              <a:buChar char="•"/>
            </a:pPr>
            <a:r>
              <a:rPr b="0" lang="en-US" sz="1600" spc="-1" strike="noStrike">
                <a:solidFill>
                  <a:srgbClr val="414041"/>
                </a:solidFill>
                <a:latin typeface="Nunito"/>
              </a:rPr>
              <a:t>Fourth level</a:t>
            </a:r>
            <a:endParaRPr b="0" lang="es-MX" sz="1600" spc="-1" strike="noStrike">
              <a:solidFill>
                <a:srgbClr val="414041"/>
              </a:solidFill>
              <a:latin typeface="Nunito"/>
            </a:endParaRPr>
          </a:p>
          <a:p>
            <a:pPr lvl="4" marL="1143000" indent="-168120">
              <a:lnSpc>
                <a:spcPct val="90000"/>
              </a:lnSpc>
              <a:spcBef>
                <a:spcPts val="499"/>
              </a:spcBef>
              <a:buClr>
                <a:srgbClr val="ff7d5e"/>
              </a:buClr>
              <a:buFont typeface="Arial"/>
              <a:buChar char="•"/>
            </a:pPr>
            <a:r>
              <a:rPr b="0" lang="en-US" sz="1600" spc="-1" strike="noStrike">
                <a:solidFill>
                  <a:srgbClr val="414041"/>
                </a:solidFill>
                <a:latin typeface="Nunito"/>
              </a:rPr>
              <a:t>Fifth level</a:t>
            </a:r>
            <a:endParaRPr b="0" lang="es-MX" sz="1600" spc="-1" strike="noStrike">
              <a:solidFill>
                <a:srgbClr val="414041"/>
              </a:solidFill>
              <a:latin typeface="Nunito"/>
            </a:endParaRPr>
          </a:p>
        </p:txBody>
      </p:sp>
      <p:sp>
        <p:nvSpPr>
          <p:cNvPr id="225" name="PlaceHolder 3"/>
          <p:cNvSpPr>
            <a:spLocks noGrp="1"/>
          </p:cNvSpPr>
          <p:nvPr>
            <p:ph type="body"/>
          </p:nvPr>
        </p:nvSpPr>
        <p:spPr>
          <a:xfrm>
            <a:off x="545400" y="1808640"/>
            <a:ext cx="4929840" cy="3938760"/>
          </a:xfrm>
          <a:prstGeom prst="rect">
            <a:avLst/>
          </a:prstGeom>
          <a:noFill/>
          <a:ln w="0">
            <a:noFill/>
          </a:ln>
        </p:spPr>
        <p:txBody>
          <a:bodyPr numCol="1" spcCol="0" lIns="0" tIns="0" bIns="0" anchor="t">
            <a:noAutofit/>
          </a:bodyPr>
          <a:p>
            <a:pPr marL="14400">
              <a:lnSpc>
                <a:spcPct val="90000"/>
              </a:lnSpc>
              <a:spcBef>
                <a:spcPts val="499"/>
              </a:spcBef>
              <a:buNone/>
              <a:tabLst>
                <a:tab algn="l" pos="0"/>
              </a:tabLst>
            </a:pPr>
            <a:r>
              <a:rPr b="0" lang="es-MX" sz="1800" spc="-1" strike="noStrike">
                <a:solidFill>
                  <a:srgbClr val="414041"/>
                </a:solidFill>
                <a:latin typeface="Nunito"/>
              </a:rPr>
              <a:t>Lorem ipsum dolor sit amet hendrerit dolore ultricies erat dolore. Dui scelerisque pulvinar tristique fringilla platea rhoncus laoreet mi tincidunt eleifend. Velit pulvinar pellentesque massa mi quis ac aliquam at aliqua senectus libero scelerisque euismod. Lacus rhoncus eiusmod purus ullamcorper tristique nibh auctor lacinia fames incididunt scelerisque tortor. At euismod tempus dui turpis adipiscing lacus aliqua ut sagittis praesent.</a:t>
            </a:r>
            <a:endParaRPr b="0" lang="es-MX" sz="1800" spc="-1" strike="noStrike">
              <a:solidFill>
                <a:srgbClr val="414041"/>
              </a:solidFill>
              <a:latin typeface="Nunito"/>
            </a:endParaRPr>
          </a:p>
        </p:txBody>
      </p:sp>
      <p:sp>
        <p:nvSpPr>
          <p:cNvPr id="226" name="PlaceHolder 4"/>
          <p:cNvSpPr>
            <a:spLocks noGrp="1"/>
          </p:cNvSpPr>
          <p:nvPr>
            <p:ph type="body"/>
          </p:nvPr>
        </p:nvSpPr>
        <p:spPr>
          <a:xfrm>
            <a:off x="545400" y="463680"/>
            <a:ext cx="4929840" cy="342720"/>
          </a:xfrm>
          <a:prstGeom prst="rect">
            <a:avLst/>
          </a:prstGeom>
          <a:noFill/>
          <a:ln w="0">
            <a:noFill/>
          </a:ln>
        </p:spPr>
        <p:txBody>
          <a:bodyPr numCol="1" spcCol="0" lIns="0" tIns="0" bIns="0" anchor="ctr">
            <a:normAutofit/>
          </a:bodyPr>
          <a:p>
            <a:pPr marL="228600" indent="-228600">
              <a:lnSpc>
                <a:spcPct val="90000"/>
              </a:lnSpc>
              <a:spcBef>
                <a:spcPts val="1001"/>
              </a:spcBef>
              <a:buNone/>
              <a:tabLst>
                <a:tab algn="l" pos="0"/>
              </a:tabLst>
            </a:pPr>
            <a:r>
              <a:rPr b="1" lang="es-MX" sz="1200" spc="-1" strike="noStrike">
                <a:solidFill>
                  <a:srgbClr val="ff7d5e"/>
                </a:solidFill>
                <a:latin typeface="Nunito"/>
              </a:rPr>
              <a:t>Document/Section Title</a:t>
            </a:r>
            <a:endParaRPr b="0" lang="es-MX" sz="1200" spc="-1" strike="noStrike">
              <a:solidFill>
                <a:srgbClr val="414041"/>
              </a:solidFill>
              <a:latin typeface="Nunito"/>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3" name="Rectangle 2" hidden="1"/>
          <p:cNvSpPr/>
          <p:nvPr/>
        </p:nvSpPr>
        <p:spPr>
          <a:xfrm>
            <a:off x="0" y="5990400"/>
            <a:ext cx="12191760" cy="87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264" name="TextBox 6" hidden="1"/>
          <p:cNvSpPr/>
          <p:nvPr/>
        </p:nvSpPr>
        <p:spPr>
          <a:xfrm>
            <a:off x="11259720" y="511920"/>
            <a:ext cx="538200" cy="24192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8608ADFE-038E-4C99-913F-35DE428F9DBB}" type="slidenum">
              <a:rPr b="0" lang="en-US" sz="1000" spc="-1" strike="noStrike">
                <a:solidFill>
                  <a:srgbClr val="343750"/>
                </a:solidFill>
                <a:latin typeface="Nunito"/>
              </a:rPr>
              <a:t>&lt;number&gt;</a:t>
            </a:fld>
            <a:endParaRPr b="0" lang="en-US" sz="1000" spc="-1" strike="noStrike">
              <a:latin typeface="Arial"/>
            </a:endParaRPr>
          </a:p>
        </p:txBody>
      </p:sp>
      <p:pic>
        <p:nvPicPr>
          <p:cNvPr id="265" name="Picture 3" descr=""/>
          <p:cNvPicPr/>
          <p:nvPr/>
        </p:nvPicPr>
        <p:blipFill>
          <a:blip r:embed="rId2"/>
          <a:stretch/>
        </p:blipFill>
        <p:spPr>
          <a:xfrm>
            <a:off x="462240" y="6112080"/>
            <a:ext cx="3245040" cy="585720"/>
          </a:xfrm>
          <a:prstGeom prst="rect">
            <a:avLst/>
          </a:prstGeom>
          <a:ln w="0">
            <a:noFill/>
          </a:ln>
        </p:spPr>
      </p:pic>
      <p:pic>
        <p:nvPicPr>
          <p:cNvPr id="266" name="Graphic 8" descr=""/>
          <p:cNvPicPr/>
          <p:nvPr/>
        </p:nvPicPr>
        <p:blipFill>
          <a:blip r:embed="rId3"/>
          <a:stretch/>
        </p:blipFill>
        <p:spPr>
          <a:xfrm>
            <a:off x="10271880" y="6292080"/>
            <a:ext cx="1402200" cy="261360"/>
          </a:xfrm>
          <a:prstGeom prst="rect">
            <a:avLst/>
          </a:prstGeom>
          <a:ln w="0">
            <a:noFill/>
          </a:ln>
        </p:spPr>
      </p:pic>
      <p:sp>
        <p:nvSpPr>
          <p:cNvPr id="267" name="Freeform 7"/>
          <p:cNvSpPr/>
          <p:nvPr/>
        </p:nvSpPr>
        <p:spPr>
          <a:xfrm rot="5400000">
            <a:off x="5124960" y="-206640"/>
            <a:ext cx="1939680" cy="12188880"/>
          </a:xfrm>
          <a:custGeom>
            <a:avLst/>
            <a:gdLst/>
            <a:ahLst/>
            <a:rect l="l" t="t" r="r" b="b"/>
            <a:pathLst>
              <a:path w="1939957" h="12189356">
                <a:moveTo>
                  <a:pt x="0" y="12189356"/>
                </a:moveTo>
                <a:lnTo>
                  <a:pt x="135624" y="11668883"/>
                </a:lnTo>
                <a:cubicBezTo>
                  <a:pt x="1468267" y="6309610"/>
                  <a:pt x="697612" y="1565973"/>
                  <a:pt x="594868" y="0"/>
                </a:cubicBezTo>
                <a:lnTo>
                  <a:pt x="1939957" y="0"/>
                </a:lnTo>
                <a:lnTo>
                  <a:pt x="1939957" y="12189356"/>
                </a:lnTo>
                <a:close/>
              </a:path>
            </a:pathLst>
          </a:custGeom>
          <a:solidFill>
            <a:schemeClr val="tx1"/>
          </a:solidFill>
          <a:ln w="2346">
            <a:noFill/>
          </a:ln>
        </p:spPr>
        <p:style>
          <a:lnRef idx="0"/>
          <a:fillRef idx="0"/>
          <a:effectRef idx="0"/>
          <a:fontRef idx="minor"/>
        </p:style>
      </p:sp>
      <p:sp>
        <p:nvSpPr>
          <p:cNvPr id="268" name="PlaceHolder 1"/>
          <p:cNvSpPr>
            <a:spLocks noGrp="1"/>
          </p:cNvSpPr>
          <p:nvPr>
            <p:ph type="body"/>
          </p:nvPr>
        </p:nvSpPr>
        <p:spPr>
          <a:xfrm>
            <a:off x="0" y="-7560"/>
            <a:ext cx="12191760" cy="585684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s-MX" sz="1800" spc="-1" strike="noStrike">
                <a:solidFill>
                  <a:srgbClr val="414041"/>
                </a:solidFill>
                <a:latin typeface="Nunito"/>
              </a:rPr>
              <a:t>Click to edit the outline text format</a:t>
            </a:r>
            <a:endParaRPr b="0" lang="es-MX" sz="1800" spc="-1" strike="noStrike">
              <a:solidFill>
                <a:srgbClr val="414041"/>
              </a:solidFill>
              <a:latin typeface="Nunito"/>
            </a:endParaRPr>
          </a:p>
          <a:p>
            <a:pPr lvl="1" marL="864000" indent="-324000">
              <a:lnSpc>
                <a:spcPct val="90000"/>
              </a:lnSpc>
              <a:spcBef>
                <a:spcPts val="1134"/>
              </a:spcBef>
              <a:buClr>
                <a:srgbClr val="000000"/>
              </a:buClr>
              <a:buSzPct val="75000"/>
              <a:buFont typeface="Symbol" charset="2"/>
              <a:buChar char=""/>
            </a:pPr>
            <a:r>
              <a:rPr b="0" lang="es-MX" sz="1800" spc="-1" strike="noStrike">
                <a:solidFill>
                  <a:srgbClr val="414041"/>
                </a:solidFill>
                <a:latin typeface="Nunito"/>
              </a:rPr>
              <a:t>Second Outline Level</a:t>
            </a:r>
            <a:endParaRPr b="0" lang="es-MX" sz="1800" spc="-1" strike="noStrike">
              <a:solidFill>
                <a:srgbClr val="414041"/>
              </a:solidFill>
              <a:latin typeface="Nunito"/>
            </a:endParaRPr>
          </a:p>
          <a:p>
            <a:pPr lvl="2" marL="1296000" indent="-288000">
              <a:lnSpc>
                <a:spcPct val="90000"/>
              </a:lnSpc>
              <a:spcBef>
                <a:spcPts val="850"/>
              </a:spcBef>
              <a:buClr>
                <a:srgbClr val="000000"/>
              </a:buClr>
              <a:buSzPct val="45000"/>
              <a:buFont typeface="Wingdings" charset="2"/>
              <a:buChar char=""/>
            </a:pPr>
            <a:r>
              <a:rPr b="0" lang="es-MX" sz="1800" spc="-1" strike="noStrike">
                <a:solidFill>
                  <a:srgbClr val="414041"/>
                </a:solidFill>
                <a:latin typeface="Nunito"/>
              </a:rPr>
              <a:t>Third Outline Level</a:t>
            </a:r>
            <a:endParaRPr b="0" lang="es-MX" sz="1800" spc="-1" strike="noStrike">
              <a:solidFill>
                <a:srgbClr val="414041"/>
              </a:solidFill>
              <a:latin typeface="Nunito"/>
            </a:endParaRPr>
          </a:p>
          <a:p>
            <a:pPr lvl="3" marL="1728000" indent="-216000">
              <a:lnSpc>
                <a:spcPct val="90000"/>
              </a:lnSpc>
              <a:spcBef>
                <a:spcPts val="567"/>
              </a:spcBef>
              <a:buClr>
                <a:srgbClr val="000000"/>
              </a:buClr>
              <a:buSzPct val="75000"/>
              <a:buFont typeface="Symbol" charset="2"/>
              <a:buChar char=""/>
            </a:pPr>
            <a:r>
              <a:rPr b="0" lang="es-MX" sz="1800" spc="-1" strike="noStrike">
                <a:solidFill>
                  <a:srgbClr val="414041"/>
                </a:solidFill>
                <a:latin typeface="Nunito"/>
              </a:rPr>
              <a:t>Fourth Outline Level</a:t>
            </a:r>
            <a:endParaRPr b="0" lang="es-MX" sz="1800" spc="-1" strike="noStrike">
              <a:solidFill>
                <a:srgbClr val="414041"/>
              </a:solidFill>
              <a:latin typeface="Nunito"/>
            </a:endParaRPr>
          </a:p>
          <a:p>
            <a:pPr lvl="4" marL="2160000" indent="-216000">
              <a:lnSpc>
                <a:spcPct val="90000"/>
              </a:lnSpc>
              <a:spcBef>
                <a:spcPts val="283"/>
              </a:spcBef>
              <a:buClr>
                <a:srgbClr val="000000"/>
              </a:buClr>
              <a:buSzPct val="45000"/>
              <a:buFont typeface="Wingdings" charset="2"/>
              <a:buChar char=""/>
            </a:pPr>
            <a:r>
              <a:rPr b="0" lang="es-MX" sz="1800" spc="-1" strike="noStrike">
                <a:solidFill>
                  <a:srgbClr val="414041"/>
                </a:solidFill>
                <a:latin typeface="Nunito"/>
              </a:rPr>
              <a:t>Fifth Outline Level</a:t>
            </a:r>
            <a:endParaRPr b="0" lang="es-MX" sz="1800" spc="-1" strike="noStrike">
              <a:solidFill>
                <a:srgbClr val="414041"/>
              </a:solidFill>
              <a:latin typeface="Nunito"/>
            </a:endParaRPr>
          </a:p>
          <a:p>
            <a:pPr lvl="5" marL="2592000" indent="-216000">
              <a:lnSpc>
                <a:spcPct val="90000"/>
              </a:lnSpc>
              <a:spcBef>
                <a:spcPts val="283"/>
              </a:spcBef>
              <a:buClr>
                <a:srgbClr val="000000"/>
              </a:buClr>
              <a:buSzPct val="45000"/>
              <a:buFont typeface="Wingdings" charset="2"/>
              <a:buChar char=""/>
            </a:pPr>
            <a:r>
              <a:rPr b="0" lang="es-MX" sz="1800" spc="-1" strike="noStrike">
                <a:solidFill>
                  <a:srgbClr val="414041"/>
                </a:solidFill>
                <a:latin typeface="Nunito"/>
              </a:rPr>
              <a:t>Sixth Outline Level</a:t>
            </a:r>
            <a:endParaRPr b="0" lang="es-MX" sz="1800" spc="-1" strike="noStrike">
              <a:solidFill>
                <a:srgbClr val="414041"/>
              </a:solidFill>
              <a:latin typeface="Nunito"/>
            </a:endParaRPr>
          </a:p>
          <a:p>
            <a:pPr lvl="6" marL="3024000" indent="-216000">
              <a:lnSpc>
                <a:spcPct val="90000"/>
              </a:lnSpc>
              <a:spcBef>
                <a:spcPts val="283"/>
              </a:spcBef>
              <a:buClr>
                <a:srgbClr val="000000"/>
              </a:buClr>
              <a:buSzPct val="45000"/>
              <a:buFont typeface="Wingdings" charset="2"/>
              <a:buChar char=""/>
            </a:pPr>
            <a:r>
              <a:rPr b="0" lang="es-MX" sz="1800" spc="-1" strike="noStrike">
                <a:solidFill>
                  <a:srgbClr val="414041"/>
                </a:solidFill>
                <a:latin typeface="Nunito"/>
              </a:rPr>
              <a:t>Seventh Outline Level</a:t>
            </a:r>
            <a:endParaRPr b="0" lang="es-MX" sz="1800" spc="-1" strike="noStrike">
              <a:solidFill>
                <a:srgbClr val="414041"/>
              </a:solidFill>
              <a:latin typeface="Nunito"/>
            </a:endParaRPr>
          </a:p>
        </p:txBody>
      </p:sp>
      <p:sp>
        <p:nvSpPr>
          <p:cNvPr id="269" name="PlaceHolder 2"/>
          <p:cNvSpPr>
            <a:spLocks noGrp="1"/>
          </p:cNvSpPr>
          <p:nvPr>
            <p:ph type="title"/>
          </p:nvPr>
        </p:nvSpPr>
        <p:spPr>
          <a:xfrm>
            <a:off x="1347480" y="2264760"/>
            <a:ext cx="8770680" cy="1659600"/>
          </a:xfrm>
          <a:prstGeom prst="rect">
            <a:avLst/>
          </a:prstGeom>
          <a:noFill/>
          <a:ln w="0">
            <a:noFill/>
          </a:ln>
        </p:spPr>
        <p:txBody>
          <a:bodyPr lIns="0" rIns="0" tIns="0" bIns="0" anchor="ctr">
            <a:noAutofit/>
          </a:bodyPr>
          <a:p>
            <a:pPr>
              <a:lnSpc>
                <a:spcPct val="85000"/>
              </a:lnSpc>
              <a:buNone/>
            </a:pPr>
            <a:r>
              <a:rPr b="1" lang="en-US" sz="6800" spc="-1" strike="noStrike">
                <a:solidFill>
                  <a:srgbClr val="f3f3f3"/>
                </a:solidFill>
                <a:latin typeface="Lora Medium"/>
              </a:rPr>
              <a:t>Click to edit Master title style</a:t>
            </a:r>
            <a:endParaRPr b="0" lang="es-MX" sz="6800" spc="-1" strike="noStrike">
              <a:solidFill>
                <a:srgbClr val="343750"/>
              </a:solidFill>
              <a:latin typeface="Calibri"/>
            </a:endParaRPr>
          </a:p>
        </p:txBody>
      </p:sp>
      <p:pic>
        <p:nvPicPr>
          <p:cNvPr id="270" name="Picture 1" descr=""/>
          <p:cNvPicPr/>
          <p:nvPr/>
        </p:nvPicPr>
        <p:blipFill>
          <a:blip r:embed="rId4"/>
          <a:stretch/>
        </p:blipFill>
        <p:spPr>
          <a:xfrm>
            <a:off x="462240" y="6112080"/>
            <a:ext cx="3245040" cy="585720"/>
          </a:xfrm>
          <a:prstGeom prst="rect">
            <a:avLst/>
          </a:prstGeom>
          <a:ln w="0">
            <a:noFill/>
          </a:ln>
        </p:spPr>
      </p:pic>
      <p:pic>
        <p:nvPicPr>
          <p:cNvPr id="271" name="Graphic 8" descr=""/>
          <p:cNvPicPr/>
          <p:nvPr/>
        </p:nvPicPr>
        <p:blipFill>
          <a:blip r:embed="rId5"/>
          <a:stretch/>
        </p:blipFill>
        <p:spPr>
          <a:xfrm>
            <a:off x="10271880" y="6292080"/>
            <a:ext cx="1402200" cy="26136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title"/>
          </p:nvPr>
        </p:nvSpPr>
        <p:spPr>
          <a:xfrm>
            <a:off x="533520" y="1900440"/>
            <a:ext cx="10515240" cy="1325160"/>
          </a:xfrm>
          <a:prstGeom prst="rect">
            <a:avLst/>
          </a:prstGeom>
          <a:noFill/>
          <a:ln w="0">
            <a:noFill/>
          </a:ln>
        </p:spPr>
        <p:txBody>
          <a:bodyPr lIns="0" rIns="0" tIns="0" bIns="0" anchor="b">
            <a:noAutofit/>
          </a:bodyPr>
          <a:p>
            <a:pPr>
              <a:lnSpc>
                <a:spcPct val="80000"/>
              </a:lnSpc>
              <a:buNone/>
            </a:pPr>
            <a:r>
              <a:rPr b="1" lang="en-US" sz="4800" spc="-1" strike="noStrike">
                <a:solidFill>
                  <a:srgbClr val="343750"/>
                </a:solidFill>
                <a:latin typeface="Lora SemiBold"/>
              </a:rPr>
              <a:t>Dura-Line Handholes</a:t>
            </a:r>
            <a:endParaRPr b="0" lang="es-MX" sz="4800" spc="-1" strike="noStrike">
              <a:solidFill>
                <a:srgbClr val="343750"/>
              </a:solidFill>
              <a:latin typeface="Calibri"/>
            </a:endParaRPr>
          </a:p>
        </p:txBody>
      </p:sp>
      <p:sp>
        <p:nvSpPr>
          <p:cNvPr id="309" name="PlaceHolder 2"/>
          <p:cNvSpPr>
            <a:spLocks noGrp="1"/>
          </p:cNvSpPr>
          <p:nvPr>
            <p:ph/>
          </p:nvPr>
        </p:nvSpPr>
        <p:spPr>
          <a:xfrm>
            <a:off x="533520" y="3395160"/>
            <a:ext cx="9417960" cy="1203120"/>
          </a:xfrm>
          <a:prstGeom prst="rect">
            <a:avLst/>
          </a:prstGeom>
          <a:noFill/>
          <a:ln w="0">
            <a:noFill/>
          </a:ln>
        </p:spPr>
        <p:txBody>
          <a:bodyPr lIns="90000" rIns="90000" tIns="45000" bIns="45000" anchor="t">
            <a:normAutofit/>
          </a:bodyPr>
          <a:p>
            <a:pPr>
              <a:lnSpc>
                <a:spcPct val="90000"/>
              </a:lnSpc>
              <a:spcBef>
                <a:spcPts val="1001"/>
              </a:spcBef>
              <a:buNone/>
              <a:tabLst>
                <a:tab algn="l" pos="0"/>
              </a:tabLst>
            </a:pPr>
            <a:fld id="{9AAC748E-1F1A-4197-9A29-1873F5C843DA}" type="datetime3">
              <a:rPr b="0" lang="en-US" sz="2400" spc="-1" strike="noStrike">
                <a:solidFill>
                  <a:srgbClr val="ff7d5e"/>
                </a:solidFill>
                <a:latin typeface="Nunito"/>
              </a:rPr>
              <a:t>December 13, 2024</a:t>
            </a:fld>
            <a:endParaRPr b="0" lang="es-MX" sz="2400" spc="-1" strike="noStrike">
              <a:solidFill>
                <a:srgbClr val="343750"/>
              </a:solidFill>
              <a:latin typeface="Nunito"/>
            </a:endParaRPr>
          </a:p>
          <a:p>
            <a:pPr>
              <a:lnSpc>
                <a:spcPct val="90000"/>
              </a:lnSpc>
              <a:spcBef>
                <a:spcPts val="1001"/>
              </a:spcBef>
              <a:buNone/>
              <a:tabLst>
                <a:tab algn="l" pos="0"/>
              </a:tabLst>
            </a:pPr>
            <a:endParaRPr b="0" lang="es-MX" sz="2400" spc="-1" strike="noStrike">
              <a:solidFill>
                <a:srgbClr val="343750"/>
              </a:solidFill>
              <a:latin typeface="Nunito"/>
            </a:endParaRPr>
          </a:p>
        </p:txBody>
      </p:sp>
      <p:sp>
        <p:nvSpPr>
          <p:cNvPr id="310" name="TextBox 1"/>
          <p:cNvSpPr/>
          <p:nvPr/>
        </p:nvSpPr>
        <p:spPr>
          <a:xfrm>
            <a:off x="11275560" y="484920"/>
            <a:ext cx="538200" cy="2721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87E08C55-1309-4E81-8C7E-D0FDBAF5BAF2}" type="slidenum">
              <a:rPr b="0" lang="en-US" sz="1200" spc="-1" strike="noStrike">
                <a:solidFill>
                  <a:srgbClr val="f3f3f3"/>
                </a:solidFill>
                <a:latin typeface="Nunito"/>
              </a:rPr>
              <a:t>1</a:t>
            </a:fld>
            <a:endParaRPr b="0" lang="en-US" sz="1200" spc="-1" strike="noStrike">
              <a:latin typeface="Arial"/>
            </a:endParaRPr>
          </a:p>
        </p:txBody>
      </p:sp>
      <p:pic>
        <p:nvPicPr>
          <p:cNvPr id="311" name="Picture 4" descr=""/>
          <p:cNvPicPr/>
          <p:nvPr/>
        </p:nvPicPr>
        <p:blipFill>
          <a:blip r:embed="rId1"/>
          <a:stretch/>
        </p:blipFill>
        <p:spPr>
          <a:xfrm>
            <a:off x="6095880" y="1296000"/>
            <a:ext cx="4947480" cy="3888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TextBox 3"/>
          <p:cNvSpPr/>
          <p:nvPr/>
        </p:nvSpPr>
        <p:spPr>
          <a:xfrm>
            <a:off x="545400" y="1602720"/>
            <a:ext cx="5550480" cy="32605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343750"/>
              </a:buClr>
              <a:buFont typeface="Arial"/>
              <a:buChar char="•"/>
            </a:pPr>
            <a:r>
              <a:rPr b="0" lang="en-US" sz="2000" spc="-1" strike="noStrike">
                <a:solidFill>
                  <a:srgbClr val="343750"/>
                </a:solidFill>
                <a:latin typeface="Nunito"/>
              </a:rPr>
              <a:t>Innovative modular design based on industry professional feedback</a:t>
            </a:r>
            <a:endParaRPr b="0" lang="en-US" sz="2000" spc="-1" strike="noStrike">
              <a:latin typeface="Arial"/>
            </a:endParaRPr>
          </a:p>
          <a:p>
            <a:pPr marL="285840" indent="-285840">
              <a:lnSpc>
                <a:spcPct val="100000"/>
              </a:lnSpc>
              <a:buClr>
                <a:srgbClr val="343750"/>
              </a:buClr>
              <a:buFont typeface="Arial"/>
              <a:buChar char="•"/>
            </a:pPr>
            <a:r>
              <a:rPr b="0" lang="en-US" sz="2000" spc="-1" strike="noStrike">
                <a:solidFill>
                  <a:srgbClr val="343750"/>
                </a:solidFill>
                <a:latin typeface="Nunito"/>
              </a:rPr>
              <a:t>Warehouse friendly package requires less space and freight cost</a:t>
            </a:r>
            <a:endParaRPr b="0" lang="en-US" sz="2000" spc="-1" strike="noStrike">
              <a:latin typeface="Arial"/>
            </a:endParaRPr>
          </a:p>
          <a:p>
            <a:pPr marL="285840" indent="-285840">
              <a:lnSpc>
                <a:spcPct val="100000"/>
              </a:lnSpc>
              <a:buClr>
                <a:srgbClr val="343750"/>
              </a:buClr>
              <a:buFont typeface="Arial"/>
              <a:buChar char="•"/>
            </a:pPr>
            <a:r>
              <a:rPr b="0" lang="en-US" sz="2000" spc="-1" strike="noStrike">
                <a:solidFill>
                  <a:srgbClr val="343750"/>
                </a:solidFill>
                <a:latin typeface="Nunito"/>
              </a:rPr>
              <a:t>Simple 1-person installation with focus on safety</a:t>
            </a:r>
            <a:endParaRPr b="0" lang="en-US" sz="2000" spc="-1" strike="noStrike">
              <a:latin typeface="Arial"/>
            </a:endParaRPr>
          </a:p>
          <a:p>
            <a:pPr marL="285840" indent="-285840">
              <a:lnSpc>
                <a:spcPct val="100000"/>
              </a:lnSpc>
              <a:buClr>
                <a:srgbClr val="343750"/>
              </a:buClr>
              <a:buFont typeface="Arial"/>
              <a:buChar char="•"/>
            </a:pPr>
            <a:r>
              <a:rPr b="0" lang="en-US" sz="2000" spc="-1" strike="noStrike">
                <a:solidFill>
                  <a:srgbClr val="343750"/>
                </a:solidFill>
                <a:latin typeface="Nunito"/>
              </a:rPr>
              <a:t>100% recycled polypropylene chamber body</a:t>
            </a:r>
            <a:endParaRPr b="0" lang="en-US" sz="2000" spc="-1" strike="noStrike">
              <a:latin typeface="Arial"/>
            </a:endParaRPr>
          </a:p>
          <a:p>
            <a:pPr>
              <a:lnSpc>
                <a:spcPct val="100000"/>
              </a:lnSpc>
              <a:buNone/>
            </a:pPr>
            <a:endParaRPr b="0" lang="en-US" sz="2400" spc="-1" strike="noStrike">
              <a:latin typeface="Arial"/>
            </a:endParaRPr>
          </a:p>
          <a:p>
            <a:pPr>
              <a:lnSpc>
                <a:spcPct val="100000"/>
              </a:lnSpc>
              <a:buNone/>
            </a:pPr>
            <a:endParaRPr b="0" lang="en-US" sz="2400" spc="-1" strike="noStrike">
              <a:latin typeface="Arial"/>
            </a:endParaRPr>
          </a:p>
        </p:txBody>
      </p:sp>
      <p:sp>
        <p:nvSpPr>
          <p:cNvPr id="313" name="PlaceHolder 1"/>
          <p:cNvSpPr>
            <a:spLocks noGrp="1"/>
          </p:cNvSpPr>
          <p:nvPr>
            <p:ph type="title"/>
          </p:nvPr>
        </p:nvSpPr>
        <p:spPr>
          <a:xfrm>
            <a:off x="545400" y="833760"/>
            <a:ext cx="111510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Overview</a:t>
            </a:r>
            <a:endParaRPr b="0" lang="es-MX" sz="3200" spc="-1" strike="noStrike">
              <a:solidFill>
                <a:srgbClr val="343750"/>
              </a:solidFill>
              <a:latin typeface="Calibri"/>
            </a:endParaRPr>
          </a:p>
        </p:txBody>
      </p:sp>
      <p:sp>
        <p:nvSpPr>
          <p:cNvPr id="314" name="PlaceHolder 2"/>
          <p:cNvSpPr>
            <a:spLocks noGrp="1"/>
          </p:cNvSpPr>
          <p:nvPr>
            <p:ph/>
          </p:nvPr>
        </p:nvSpPr>
        <p:spPr>
          <a:xfrm>
            <a:off x="545400" y="463680"/>
            <a:ext cx="4929840" cy="342720"/>
          </a:xfrm>
          <a:prstGeom prst="rect">
            <a:avLst/>
          </a:prstGeom>
          <a:noFill/>
          <a:ln w="0">
            <a:noFill/>
          </a:ln>
        </p:spPr>
        <p:txBody>
          <a:bodyPr numCol="1" spcCol="0" lIns="0" tIns="0" bIns="0" anchor="ctr">
            <a:noAutofit/>
          </a:bodyPr>
          <a:p>
            <a:pPr marL="228600" indent="-228600">
              <a:lnSpc>
                <a:spcPct val="90000"/>
              </a:lnSpc>
              <a:spcBef>
                <a:spcPts val="1001"/>
              </a:spcBef>
              <a:buNone/>
              <a:tabLst>
                <a:tab algn="l" pos="0"/>
              </a:tabLst>
            </a:pPr>
            <a:r>
              <a:rPr b="1" lang="en-US" sz="1200" spc="-1" strike="noStrike">
                <a:solidFill>
                  <a:srgbClr val="ff7d5e"/>
                </a:solidFill>
                <a:latin typeface="Nunito"/>
              </a:rPr>
              <a:t>Dura-Line Handholes</a:t>
            </a:r>
            <a:endParaRPr b="0" lang="es-MX" sz="1200" spc="-1" strike="noStrike">
              <a:solidFill>
                <a:srgbClr val="414041"/>
              </a:solidFill>
              <a:latin typeface="Nunito"/>
            </a:endParaRPr>
          </a:p>
        </p:txBody>
      </p:sp>
      <p:pic>
        <p:nvPicPr>
          <p:cNvPr id="315" name="Picture 9" descr=""/>
          <p:cNvPicPr/>
          <p:nvPr/>
        </p:nvPicPr>
        <p:blipFill>
          <a:blip r:embed="rId1"/>
          <a:stretch/>
        </p:blipFill>
        <p:spPr>
          <a:xfrm>
            <a:off x="6887520" y="635040"/>
            <a:ext cx="4524480" cy="52488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45400" y="603000"/>
            <a:ext cx="73692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Testing and Certifications</a:t>
            </a:r>
            <a:endParaRPr b="0" lang="es-MX" sz="3200" spc="-1" strike="noStrike">
              <a:solidFill>
                <a:srgbClr val="343750"/>
              </a:solidFill>
              <a:latin typeface="Calibri"/>
            </a:endParaRPr>
          </a:p>
        </p:txBody>
      </p:sp>
      <p:sp>
        <p:nvSpPr>
          <p:cNvPr id="317" name="PlaceHolder 2"/>
          <p:cNvSpPr>
            <a:spLocks noGrp="1"/>
          </p:cNvSpPr>
          <p:nvPr>
            <p:ph/>
          </p:nvPr>
        </p:nvSpPr>
        <p:spPr>
          <a:xfrm>
            <a:off x="545400" y="2688840"/>
            <a:ext cx="3728160" cy="2450520"/>
          </a:xfrm>
          <a:prstGeom prst="rect">
            <a:avLst/>
          </a:prstGeom>
          <a:noFill/>
          <a:ln w="0">
            <a:noFill/>
          </a:ln>
        </p:spPr>
        <p:txBody>
          <a:bodyPr numCol="1" spcCol="0" lIns="0" tIns="0" bIns="0" anchor="t">
            <a:noAutofit/>
          </a:bodyPr>
          <a:p>
            <a:pPr>
              <a:lnSpc>
                <a:spcPct val="90000"/>
              </a:lnSpc>
              <a:spcBef>
                <a:spcPts val="1001"/>
              </a:spcBef>
              <a:buNone/>
              <a:tabLst>
                <a:tab algn="l" pos="0"/>
              </a:tabLst>
            </a:pPr>
            <a:r>
              <a:rPr b="0" lang="en-US" sz="2000" spc="-1" strike="noStrike">
                <a:solidFill>
                  <a:srgbClr val="414041"/>
                </a:solidFill>
                <a:latin typeface="Nunito"/>
              </a:rPr>
              <a:t>Environmental Test</a:t>
            </a:r>
            <a:endParaRPr b="0" lang="es-MX" sz="2000" spc="-1" strike="noStrike">
              <a:solidFill>
                <a:srgbClr val="414041"/>
              </a:solidFill>
              <a:latin typeface="Nunito"/>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Chemical Resistance</a:t>
            </a:r>
            <a:endParaRPr b="0" lang="es-MX" sz="1600" spc="-1" strike="noStrike">
              <a:solidFill>
                <a:srgbClr val="414041"/>
              </a:solidFill>
              <a:latin typeface="Nunito"/>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Simulated Sunlight Exposure</a:t>
            </a:r>
            <a:endParaRPr b="0" lang="es-MX" sz="1600" spc="-1" strike="noStrike">
              <a:solidFill>
                <a:srgbClr val="414041"/>
              </a:solidFill>
              <a:latin typeface="Nunito"/>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Water Absorption</a:t>
            </a:r>
            <a:endParaRPr b="0" lang="es-MX" sz="1600" spc="-1" strike="noStrike">
              <a:solidFill>
                <a:srgbClr val="414041"/>
              </a:solidFill>
              <a:latin typeface="Nunito"/>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Flammability</a:t>
            </a:r>
            <a:endParaRPr b="0" lang="es-MX" sz="1600" spc="-1" strike="noStrike">
              <a:solidFill>
                <a:srgbClr val="414041"/>
              </a:solidFill>
              <a:latin typeface="Nunito"/>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Internal Equipment Protection Test</a:t>
            </a:r>
            <a:endParaRPr b="0" lang="es-MX" sz="1600" spc="-1" strike="noStrike">
              <a:solidFill>
                <a:srgbClr val="414041"/>
              </a:solidFill>
              <a:latin typeface="Nunito"/>
            </a:endParaRPr>
          </a:p>
        </p:txBody>
      </p:sp>
      <p:sp>
        <p:nvSpPr>
          <p:cNvPr id="318" name="PlaceHolder 3"/>
          <p:cNvSpPr>
            <a:spLocks noGrp="1"/>
          </p:cNvSpPr>
          <p:nvPr>
            <p:ph/>
          </p:nvPr>
        </p:nvSpPr>
        <p:spPr>
          <a:xfrm>
            <a:off x="545400" y="1481760"/>
            <a:ext cx="7369200" cy="736920"/>
          </a:xfrm>
          <a:prstGeom prst="rect">
            <a:avLst/>
          </a:prstGeom>
          <a:noFill/>
          <a:ln w="0">
            <a:noFill/>
          </a:ln>
        </p:spPr>
        <p:txBody>
          <a:bodyPr numCol="1" spcCol="0" lIns="0" tIns="0" bIns="0" anchor="ctr">
            <a:normAutofit fontScale="85000"/>
          </a:bodyPr>
          <a:p>
            <a:pPr algn="ctr">
              <a:lnSpc>
                <a:spcPct val="90000"/>
              </a:lnSpc>
              <a:spcBef>
                <a:spcPts val="1001"/>
              </a:spcBef>
              <a:buNone/>
              <a:tabLst>
                <a:tab algn="l" pos="0"/>
              </a:tabLst>
            </a:pPr>
            <a:r>
              <a:rPr b="1" lang="en-US" sz="2000" spc="-1" strike="noStrike">
                <a:solidFill>
                  <a:srgbClr val="343750"/>
                </a:solidFill>
                <a:latin typeface="Lora"/>
              </a:rPr>
              <a:t>All Dura-Line Handholes meet or exceed </a:t>
            </a:r>
            <a:endParaRPr b="0" lang="es-MX" sz="2000" spc="-1" strike="noStrike">
              <a:solidFill>
                <a:srgbClr val="414041"/>
              </a:solidFill>
              <a:latin typeface="Nunito"/>
            </a:endParaRPr>
          </a:p>
          <a:p>
            <a:pPr algn="ctr">
              <a:lnSpc>
                <a:spcPct val="90000"/>
              </a:lnSpc>
              <a:spcBef>
                <a:spcPts val="1001"/>
              </a:spcBef>
              <a:buNone/>
              <a:tabLst>
                <a:tab algn="l" pos="0"/>
              </a:tabLst>
            </a:pPr>
            <a:r>
              <a:rPr b="1" lang="en-US" sz="2000" spc="-1" strike="noStrike">
                <a:solidFill>
                  <a:srgbClr val="343750"/>
                </a:solidFill>
                <a:latin typeface="Lora"/>
              </a:rPr>
              <a:t>ANSI/SCTE 77 2017 Standards for Testing and Performance</a:t>
            </a:r>
            <a:endParaRPr b="0" lang="es-MX" sz="2000" spc="-1" strike="noStrike">
              <a:solidFill>
                <a:srgbClr val="414041"/>
              </a:solidFill>
              <a:latin typeface="Nunito"/>
            </a:endParaRPr>
          </a:p>
        </p:txBody>
      </p:sp>
      <p:sp>
        <p:nvSpPr>
          <p:cNvPr id="319" name="TextBox 23"/>
          <p:cNvSpPr/>
          <p:nvPr/>
        </p:nvSpPr>
        <p:spPr>
          <a:xfrm>
            <a:off x="4971240" y="5609160"/>
            <a:ext cx="45792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200" spc="-1" strike="noStrike">
                <a:solidFill>
                  <a:srgbClr val="343750"/>
                </a:solidFill>
                <a:latin typeface="Nunito"/>
              </a:rPr>
              <a:t>*All testing completed at an independent 3</a:t>
            </a:r>
            <a:r>
              <a:rPr b="0" lang="en-US" sz="1200" spc="-1" strike="noStrike" baseline="30000">
                <a:solidFill>
                  <a:srgbClr val="343750"/>
                </a:solidFill>
                <a:latin typeface="Nunito"/>
              </a:rPr>
              <a:t>rd</a:t>
            </a:r>
            <a:r>
              <a:rPr b="0" lang="en-US" sz="1200" spc="-1" strike="noStrike">
                <a:solidFill>
                  <a:srgbClr val="343750"/>
                </a:solidFill>
                <a:latin typeface="Nunito"/>
              </a:rPr>
              <a:t> Party Facility</a:t>
            </a:r>
            <a:endParaRPr b="0" lang="en-US" sz="1200" spc="-1" strike="noStrike">
              <a:latin typeface="Arial"/>
            </a:endParaRPr>
          </a:p>
        </p:txBody>
      </p:sp>
      <p:sp>
        <p:nvSpPr>
          <p:cNvPr id="320" name="Content Placeholder 18"/>
          <p:cNvSpPr/>
          <p:nvPr/>
        </p:nvSpPr>
        <p:spPr>
          <a:xfrm>
            <a:off x="4673880" y="2688840"/>
            <a:ext cx="3728160" cy="2450520"/>
          </a:xfrm>
          <a:prstGeom prst="rect">
            <a:avLst/>
          </a:prstGeom>
          <a:noFill/>
          <a:ln w="0">
            <a:noFill/>
          </a:ln>
        </p:spPr>
        <p:style>
          <a:lnRef idx="0"/>
          <a:fillRef idx="0"/>
          <a:effectRef idx="0"/>
          <a:fontRef idx="minor"/>
        </p:style>
        <p:txBody>
          <a:bodyPr numCol="1" spcCol="0" lIns="0" tIns="0" bIns="0" anchor="t">
            <a:noAutofit/>
          </a:bodyPr>
          <a:p>
            <a:pPr>
              <a:lnSpc>
                <a:spcPct val="90000"/>
              </a:lnSpc>
              <a:spcBef>
                <a:spcPts val="1001"/>
              </a:spcBef>
              <a:buNone/>
              <a:tabLst>
                <a:tab algn="l" pos="0"/>
              </a:tabLst>
            </a:pPr>
            <a:r>
              <a:rPr b="0" lang="en-US" sz="2000" spc="-1" strike="noStrike">
                <a:solidFill>
                  <a:srgbClr val="414041"/>
                </a:solidFill>
                <a:latin typeface="Nunito"/>
              </a:rPr>
              <a:t>Structural Load Tests </a:t>
            </a:r>
            <a:endParaRPr b="0" lang="en-US" sz="20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Lateral Sidewall Load Test</a:t>
            </a:r>
            <a:endParaRPr b="0" lang="en-US" sz="16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Vertical Sidewall Load Test</a:t>
            </a:r>
            <a:endParaRPr b="0" lang="en-US" sz="16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Cover Vertical Load Test</a:t>
            </a:r>
            <a:endParaRPr b="0" lang="en-US" sz="16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Loading Acceptance Criteria</a:t>
            </a:r>
            <a:endParaRPr b="0" lang="en-US" sz="16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Cover Impact</a:t>
            </a:r>
            <a:endParaRPr b="0" lang="en-US" sz="1600" spc="-1" strike="noStrike">
              <a:latin typeface="Arial"/>
            </a:endParaRPr>
          </a:p>
          <a:p>
            <a:pPr marL="285840" indent="-285840">
              <a:lnSpc>
                <a:spcPct val="90000"/>
              </a:lnSpc>
              <a:spcBef>
                <a:spcPts val="1001"/>
              </a:spcBef>
              <a:buClr>
                <a:srgbClr val="e3b2af"/>
              </a:buClr>
              <a:buFont typeface="Arial"/>
              <a:buChar char="•"/>
              <a:tabLst>
                <a:tab algn="l" pos="0"/>
              </a:tabLst>
            </a:pPr>
            <a:r>
              <a:rPr b="0" lang="en-US" sz="1600" spc="-1" strike="noStrike">
                <a:solidFill>
                  <a:srgbClr val="414041"/>
                </a:solidFill>
                <a:latin typeface="Nunito"/>
              </a:rPr>
              <a:t>Torque Value of Fastening Devices</a:t>
            </a:r>
            <a:endParaRPr b="0" lang="en-US" sz="1600" spc="-1" strike="noStrike">
              <a:latin typeface="Arial"/>
            </a:endParaRPr>
          </a:p>
        </p:txBody>
      </p:sp>
      <p:pic>
        <p:nvPicPr>
          <p:cNvPr id="321" name="Picture 12" descr=""/>
          <p:cNvPicPr/>
          <p:nvPr/>
        </p:nvPicPr>
        <p:blipFill>
          <a:blip r:embed="rId1"/>
          <a:stretch/>
        </p:blipFill>
        <p:spPr>
          <a:xfrm>
            <a:off x="8117280" y="1091880"/>
            <a:ext cx="4074480" cy="29372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title"/>
          </p:nvPr>
        </p:nvSpPr>
        <p:spPr>
          <a:xfrm>
            <a:off x="545400" y="833760"/>
            <a:ext cx="492984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Sustainability and Future Planning</a:t>
            </a:r>
            <a:endParaRPr b="0" lang="es-MX" sz="3200" spc="-1" strike="noStrike">
              <a:solidFill>
                <a:srgbClr val="343750"/>
              </a:solidFill>
              <a:latin typeface="Calibri"/>
            </a:endParaRPr>
          </a:p>
        </p:txBody>
      </p:sp>
      <p:sp>
        <p:nvSpPr>
          <p:cNvPr id="323" name="PlaceHolder 2"/>
          <p:cNvSpPr>
            <a:spLocks noGrp="1"/>
          </p:cNvSpPr>
          <p:nvPr>
            <p:ph/>
          </p:nvPr>
        </p:nvSpPr>
        <p:spPr>
          <a:xfrm>
            <a:off x="294840" y="1890360"/>
            <a:ext cx="4929840" cy="3414240"/>
          </a:xfrm>
          <a:prstGeom prst="rect">
            <a:avLst/>
          </a:prstGeom>
          <a:noFill/>
          <a:ln w="0">
            <a:noFill/>
          </a:ln>
        </p:spPr>
        <p:txBody>
          <a:bodyPr numCol="1" spcCol="0" lIns="0" tIns="0" bIns="0" anchor="t">
            <a:noAutofit/>
          </a:bodyPr>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All Hand Hole Chambers are manufactured from 100% Recycled Polypropylene</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US Manufacturing scheduled to begin Q4 2024</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Evaluation of BABA compliance planned for completion prior to the start of US Manufacturing</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Packaging designed to maximize shipping capabilities to reduce carbon emissions related to shipment of raw materials and finished goods.</a:t>
            </a:r>
            <a:endParaRPr b="0" lang="es-MX" sz="1800" spc="-1" strike="noStrike">
              <a:solidFill>
                <a:srgbClr val="414041"/>
              </a:solidFill>
              <a:latin typeface="Nunito"/>
            </a:endParaRPr>
          </a:p>
        </p:txBody>
      </p:sp>
      <p:sp>
        <p:nvSpPr>
          <p:cNvPr id="324" name="Picture Placeholder 4"/>
          <p:cNvSpPr/>
          <p:nvPr/>
        </p:nvSpPr>
        <p:spPr>
          <a:xfrm>
            <a:off x="9508320" y="1202400"/>
            <a:ext cx="1936800" cy="1725480"/>
          </a:xfrm>
          <a:custGeom>
            <a:avLst/>
            <a:gdLst/>
            <a:ahLst/>
            <a:rect l="l" t="t" r="r" b="b"/>
            <a:pathLst>
              <a:path w="5717615" h="6891678">
                <a:moveTo>
                  <a:pt x="841527" y="0"/>
                </a:moveTo>
                <a:lnTo>
                  <a:pt x="5716935" y="7150"/>
                </a:lnTo>
                <a:cubicBezTo>
                  <a:pt x="5722948" y="49091"/>
                  <a:pt x="5686763" y="6886972"/>
                  <a:pt x="5700012" y="6891678"/>
                </a:cubicBezTo>
                <a:lnTo>
                  <a:pt x="363243" y="6888011"/>
                </a:lnTo>
                <a:cubicBezTo>
                  <a:pt x="-301484" y="3874568"/>
                  <a:pt x="-2164" y="1490537"/>
                  <a:pt x="841527" y="0"/>
                </a:cubicBezTo>
                <a:close/>
              </a:path>
            </a:pathLst>
          </a:custGeom>
          <a:blipFill rotWithShape="0">
            <a:blip r:embed="rId1"/>
            <a:srcRect/>
            <a:stretch/>
          </a:blipFill>
          <a:ln w="0">
            <a:noFill/>
          </a:ln>
        </p:spPr>
        <p:style>
          <a:lnRef idx="0"/>
          <a:fillRef idx="0"/>
          <a:effectRef idx="0"/>
          <a:fontRef idx="minor"/>
        </p:style>
      </p:sp>
      <p:pic>
        <p:nvPicPr>
          <p:cNvPr id="325" name="Picture 9" descr=""/>
          <p:cNvPicPr/>
          <p:nvPr/>
        </p:nvPicPr>
        <p:blipFill>
          <a:blip r:embed="rId2"/>
          <a:stretch/>
        </p:blipFill>
        <p:spPr>
          <a:xfrm>
            <a:off x="7194240" y="3177720"/>
            <a:ext cx="3457800" cy="12855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545400" y="833760"/>
            <a:ext cx="4929840" cy="736920"/>
          </a:xfrm>
          <a:prstGeom prst="rect">
            <a:avLst/>
          </a:prstGeom>
          <a:noFill/>
          <a:ln w="0">
            <a:noFill/>
          </a:ln>
        </p:spPr>
        <p:txBody>
          <a:bodyPr lIns="0" rIns="0" tIns="0" bIns="0" anchor="t">
            <a:normAutofit/>
          </a:bodyPr>
          <a:p>
            <a:pPr>
              <a:lnSpc>
                <a:spcPct val="85000"/>
              </a:lnSpc>
              <a:buNone/>
            </a:pPr>
            <a:r>
              <a:rPr b="1" lang="en-GB" sz="3200" spc="-1" strike="noStrike">
                <a:solidFill>
                  <a:srgbClr val="353750"/>
                </a:solidFill>
                <a:latin typeface="Lora"/>
              </a:rPr>
              <a:t>Available Sizes</a:t>
            </a:r>
            <a:endParaRPr b="0" lang="es-MX" sz="3200" spc="-1" strike="noStrike">
              <a:solidFill>
                <a:srgbClr val="343750"/>
              </a:solidFill>
              <a:latin typeface="Calibri"/>
            </a:endParaRPr>
          </a:p>
        </p:txBody>
      </p:sp>
      <p:sp>
        <p:nvSpPr>
          <p:cNvPr id="327" name="PlaceHolder 2"/>
          <p:cNvSpPr>
            <a:spLocks noGrp="1"/>
          </p:cNvSpPr>
          <p:nvPr>
            <p:ph/>
          </p:nvPr>
        </p:nvSpPr>
        <p:spPr>
          <a:xfrm>
            <a:off x="545400" y="1721520"/>
            <a:ext cx="5118480" cy="3414240"/>
          </a:xfrm>
          <a:prstGeom prst="rect">
            <a:avLst/>
          </a:prstGeom>
          <a:noFill/>
          <a:ln w="0">
            <a:noFill/>
          </a:ln>
        </p:spPr>
        <p:txBody>
          <a:bodyPr numCol="1" spcCol="0" lIns="0" tIns="0" bIns="0" anchor="t">
            <a:normAutofit fontScale="90000"/>
          </a:bodyPr>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12x12 </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13x18</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13x24</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17x30</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24x36</a:t>
            </a:r>
            <a:endParaRPr b="0" lang="es-MX" sz="1800" spc="-1" strike="noStrike">
              <a:solidFill>
                <a:srgbClr val="414041"/>
              </a:solidFill>
              <a:latin typeface="Nunito"/>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Larger sizes in future development</a:t>
            </a:r>
            <a:endParaRPr b="0" lang="es-MX" sz="1800" spc="-1" strike="noStrike">
              <a:solidFill>
                <a:srgbClr val="414041"/>
              </a:solidFill>
              <a:latin typeface="Nunito"/>
            </a:endParaRPr>
          </a:p>
          <a:p>
            <a:pPr>
              <a:lnSpc>
                <a:spcPct val="90000"/>
              </a:lnSpc>
              <a:spcBef>
                <a:spcPts val="1001"/>
              </a:spcBef>
              <a:buNone/>
            </a:pPr>
            <a:endParaRPr b="0" lang="es-MX" sz="1800" spc="-1" strike="noStrike">
              <a:solidFill>
                <a:srgbClr val="414041"/>
              </a:solidFill>
              <a:latin typeface="Nunito"/>
            </a:endParaRPr>
          </a:p>
          <a:p>
            <a:pPr>
              <a:lnSpc>
                <a:spcPct val="90000"/>
              </a:lnSpc>
              <a:spcBef>
                <a:spcPts val="1001"/>
              </a:spcBef>
              <a:buNone/>
              <a:tabLst>
                <a:tab algn="l" pos="0"/>
              </a:tabLst>
            </a:pPr>
            <a:r>
              <a:rPr b="0" lang="en-US" sz="1600" spc="-1" strike="noStrike">
                <a:solidFill>
                  <a:srgbClr val="414041"/>
                </a:solidFill>
                <a:latin typeface="Nunito"/>
              </a:rPr>
              <a:t>*All sizes are available in Tier 8</a:t>
            </a:r>
            <a:endParaRPr b="0" lang="es-MX" sz="1600" spc="-1" strike="noStrike">
              <a:solidFill>
                <a:srgbClr val="414041"/>
              </a:solidFill>
              <a:latin typeface="Nunito"/>
            </a:endParaRPr>
          </a:p>
          <a:p>
            <a:pPr>
              <a:lnSpc>
                <a:spcPct val="90000"/>
              </a:lnSpc>
              <a:spcBef>
                <a:spcPts val="1001"/>
              </a:spcBef>
              <a:buNone/>
              <a:tabLst>
                <a:tab algn="l" pos="0"/>
              </a:tabLst>
            </a:pPr>
            <a:r>
              <a:rPr b="0" lang="en-US" sz="1600" spc="-1" strike="noStrike">
                <a:solidFill>
                  <a:srgbClr val="414041"/>
                </a:solidFill>
                <a:latin typeface="Nunito"/>
              </a:rPr>
              <a:t>*All sizes other than 12x12 are available in Tier 22</a:t>
            </a:r>
            <a:endParaRPr b="0" lang="es-MX" sz="1600" spc="-1" strike="noStrike">
              <a:solidFill>
                <a:srgbClr val="414041"/>
              </a:solidFill>
              <a:latin typeface="Nunito"/>
            </a:endParaRPr>
          </a:p>
          <a:p>
            <a:pPr>
              <a:lnSpc>
                <a:spcPct val="90000"/>
              </a:lnSpc>
              <a:spcBef>
                <a:spcPts val="1001"/>
              </a:spcBef>
              <a:buNone/>
              <a:tabLst>
                <a:tab algn="l" pos="0"/>
              </a:tabLst>
            </a:pPr>
            <a:r>
              <a:rPr b="0" lang="en-US" sz="1600" spc="-1" strike="noStrike">
                <a:solidFill>
                  <a:srgbClr val="414041"/>
                </a:solidFill>
                <a:latin typeface="Nunito"/>
              </a:rPr>
              <a:t>*Dimensions listed are based on interior measurement allowing for full use of advertised space</a:t>
            </a:r>
            <a:endParaRPr b="0" lang="es-MX" sz="1600" spc="-1" strike="noStrike">
              <a:solidFill>
                <a:srgbClr val="414041"/>
              </a:solidFill>
              <a:latin typeface="Nunito"/>
            </a:endParaRPr>
          </a:p>
          <a:p>
            <a:pPr>
              <a:lnSpc>
                <a:spcPct val="90000"/>
              </a:lnSpc>
              <a:spcBef>
                <a:spcPts val="1001"/>
              </a:spcBef>
              <a:buNone/>
              <a:tabLst>
                <a:tab algn="l" pos="0"/>
              </a:tabLst>
            </a:pPr>
            <a:endParaRPr b="0" lang="es-MX" sz="1800" spc="-1" strike="noStrike">
              <a:solidFill>
                <a:srgbClr val="414041"/>
              </a:solidFill>
              <a:latin typeface="Nunito"/>
            </a:endParaRPr>
          </a:p>
        </p:txBody>
      </p:sp>
      <p:sp>
        <p:nvSpPr>
          <p:cNvPr id="328" name="Title 3"/>
          <p:cNvSpPr/>
          <p:nvPr/>
        </p:nvSpPr>
        <p:spPr>
          <a:xfrm>
            <a:off x="6716520" y="833760"/>
            <a:ext cx="5369400" cy="736920"/>
          </a:xfrm>
          <a:prstGeom prst="rect">
            <a:avLst/>
          </a:prstGeom>
          <a:noFill/>
          <a:ln w="0">
            <a:noFill/>
          </a:ln>
        </p:spPr>
        <p:style>
          <a:lnRef idx="0"/>
          <a:fillRef idx="0"/>
          <a:effectRef idx="0"/>
          <a:fontRef idx="minor"/>
        </p:style>
        <p:txBody>
          <a:bodyPr lIns="0" rIns="0" tIns="0" bIns="0" anchor="t">
            <a:noAutofit/>
          </a:bodyPr>
          <a:p>
            <a:pPr>
              <a:lnSpc>
                <a:spcPct val="85000"/>
              </a:lnSpc>
              <a:buNone/>
            </a:pPr>
            <a:r>
              <a:rPr b="1" lang="en-US" sz="3200" spc="-1" strike="noStrike">
                <a:solidFill>
                  <a:srgbClr val="353750"/>
                </a:solidFill>
                <a:latin typeface="Lora"/>
              </a:rPr>
              <a:t>Includes</a:t>
            </a:r>
            <a:endParaRPr b="0" lang="en-US" sz="3200" spc="-1" strike="noStrike">
              <a:latin typeface="Arial"/>
            </a:endParaRPr>
          </a:p>
        </p:txBody>
      </p:sp>
      <p:sp>
        <p:nvSpPr>
          <p:cNvPr id="329" name="Content Placeholder 1"/>
          <p:cNvSpPr/>
          <p:nvPr/>
        </p:nvSpPr>
        <p:spPr>
          <a:xfrm>
            <a:off x="6716520" y="1721520"/>
            <a:ext cx="5020920" cy="3414240"/>
          </a:xfrm>
          <a:prstGeom prst="rect">
            <a:avLst/>
          </a:prstGeom>
          <a:noFill/>
          <a:ln w="0">
            <a:noFill/>
          </a:ln>
        </p:spPr>
        <p:style>
          <a:lnRef idx="0"/>
          <a:fillRef idx="0"/>
          <a:effectRef idx="0"/>
          <a:fontRef idx="minor"/>
        </p:style>
        <p:txBody>
          <a:bodyPr numCol="1" spcCol="0" lIns="0" tIns="0" bIns="0" anchor="t">
            <a:normAutofit/>
          </a:bodyPr>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Pre-installed locator puck</a:t>
            </a:r>
            <a:endParaRPr b="0" lang="en-US" sz="1800" spc="-1" strike="noStrike">
              <a:latin typeface="Arial"/>
            </a:endParaRPr>
          </a:p>
          <a:p>
            <a:pPr marL="285840" indent="-285840">
              <a:lnSpc>
                <a:spcPct val="90000"/>
              </a:lnSpc>
              <a:spcBef>
                <a:spcPts val="1001"/>
              </a:spcBef>
              <a:buClr>
                <a:srgbClr val="e3b2af"/>
              </a:buClr>
              <a:buFont typeface="Arial"/>
              <a:buChar char="•"/>
            </a:pPr>
            <a:r>
              <a:rPr b="0" lang="en-US" sz="1800" spc="-1" strike="noStrike">
                <a:solidFill>
                  <a:srgbClr val="343750"/>
                </a:solidFill>
                <a:latin typeface="Nunito"/>
              </a:rPr>
              <a:t>Quarter Turn locking mechanism on lid</a:t>
            </a:r>
            <a:endParaRPr b="0" lang="en-US" sz="1800" spc="-1" strike="noStrike">
              <a:latin typeface="Arial"/>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Pre-installed metal clip in lid prevents lid from floating away in case of flooding </a:t>
            </a:r>
            <a:endParaRPr b="0" lang="en-US" sz="1800" spc="-1" strike="noStrike">
              <a:latin typeface="Arial"/>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(2) Lag bolts for lid additional security (available option of Johnny bolts)</a:t>
            </a:r>
            <a:endParaRPr b="0" lang="en-US" sz="1800" spc="-1" strike="noStrike">
              <a:latin typeface="Arial"/>
            </a:endParaRPr>
          </a:p>
          <a:p>
            <a:pPr marL="285840" indent="-285840">
              <a:lnSpc>
                <a:spcPct val="90000"/>
              </a:lnSpc>
              <a:spcBef>
                <a:spcPts val="1001"/>
              </a:spcBef>
              <a:buClr>
                <a:srgbClr val="e3b2af"/>
              </a:buClr>
              <a:buFont typeface="Arial"/>
              <a:buChar char="•"/>
            </a:pPr>
            <a:r>
              <a:rPr b="0" lang="en-US" sz="1800" spc="-1" strike="noStrike">
                <a:solidFill>
                  <a:srgbClr val="414041"/>
                </a:solidFill>
                <a:latin typeface="Nunito"/>
              </a:rPr>
              <a:t>Racks for Tier 22 chambers</a:t>
            </a:r>
            <a:endParaRPr b="0" lang="en-US" sz="1800" spc="-1" strike="noStrike">
              <a:latin typeface="Arial"/>
            </a:endParaRPr>
          </a:p>
          <a:p>
            <a:pPr marL="285840" indent="-285840">
              <a:lnSpc>
                <a:spcPct val="90000"/>
              </a:lnSpc>
              <a:spcBef>
                <a:spcPts val="1001"/>
              </a:spcBef>
              <a:buClr>
                <a:srgbClr val="e3b2af"/>
              </a:buClr>
              <a:buFont typeface="Arial"/>
              <a:buChar char="•"/>
            </a:pPr>
            <a:r>
              <a:rPr b="0" lang="en-US" sz="1800" spc="-1" strike="noStrike">
                <a:solidFill>
                  <a:srgbClr val="343750"/>
                </a:solidFill>
                <a:latin typeface="Nunito"/>
              </a:rPr>
              <a:t>Lids are Green for Tier 8 and Grey for Tier 22</a:t>
            </a: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tabLst>
                <a:tab algn="l" pos="0"/>
              </a:tabLst>
            </a:pPr>
            <a:endParaRPr b="0" lang="en-US" sz="1800" spc="-1" strike="noStrike">
              <a:latin typeface="Arial"/>
            </a:endParaRPr>
          </a:p>
        </p:txBody>
      </p:sp>
      <p:pic>
        <p:nvPicPr>
          <p:cNvPr id="330" name="Picture 7" descr=""/>
          <p:cNvPicPr/>
          <p:nvPr/>
        </p:nvPicPr>
        <p:blipFill>
          <a:blip r:embed="rId1"/>
          <a:stretch/>
        </p:blipFill>
        <p:spPr>
          <a:xfrm rot="21349800">
            <a:off x="3443760" y="1079280"/>
            <a:ext cx="3022920" cy="17780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1" name="PlaceHolder 1"/>
          <p:cNvSpPr>
            <a:spLocks noGrp="1"/>
          </p:cNvSpPr>
          <p:nvPr>
            <p:ph type="title"/>
          </p:nvPr>
        </p:nvSpPr>
        <p:spPr>
          <a:xfrm>
            <a:off x="296640" y="176760"/>
            <a:ext cx="11151000" cy="736920"/>
          </a:xfrm>
          <a:prstGeom prst="rect">
            <a:avLst/>
          </a:prstGeom>
          <a:noFill/>
          <a:ln w="0">
            <a:noFill/>
          </a:ln>
        </p:spPr>
        <p:txBody>
          <a:bodyPr lIns="0" rIns="0" tIns="0" bIns="0" anchor="t">
            <a:noAutofit/>
          </a:bodyPr>
          <a:p>
            <a:pPr>
              <a:lnSpc>
                <a:spcPct val="85000"/>
              </a:lnSpc>
              <a:buNone/>
            </a:pPr>
            <a:r>
              <a:rPr b="1" lang="en-GB" sz="3200" spc="-1" strike="noStrike">
                <a:solidFill>
                  <a:srgbClr val="343750"/>
                </a:solidFill>
                <a:latin typeface="Lora"/>
              </a:rPr>
              <a:t>Modular Design</a:t>
            </a:r>
            <a:endParaRPr b="0" lang="es-MX" sz="3200" spc="-1" strike="noStrike">
              <a:solidFill>
                <a:srgbClr val="343750"/>
              </a:solidFill>
              <a:latin typeface="Calibri"/>
            </a:endParaRPr>
          </a:p>
        </p:txBody>
      </p:sp>
      <p:pic>
        <p:nvPicPr>
          <p:cNvPr id="332" name="Picture 4" descr=""/>
          <p:cNvPicPr/>
          <p:nvPr/>
        </p:nvPicPr>
        <p:blipFill>
          <a:blip r:embed="rId1"/>
          <a:stretch/>
        </p:blipFill>
        <p:spPr>
          <a:xfrm>
            <a:off x="296640" y="914040"/>
            <a:ext cx="11021760" cy="46483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title"/>
          </p:nvPr>
        </p:nvSpPr>
        <p:spPr>
          <a:xfrm>
            <a:off x="545400" y="833760"/>
            <a:ext cx="11151000" cy="736920"/>
          </a:xfrm>
          <a:prstGeom prst="rect">
            <a:avLst/>
          </a:prstGeom>
          <a:noFill/>
          <a:ln w="0">
            <a:noFill/>
          </a:ln>
        </p:spPr>
        <p:txBody>
          <a:bodyPr lIns="0" rIns="0" tIns="0" bIns="0" anchor="t">
            <a:noAutofit/>
          </a:bodyPr>
          <a:p>
            <a:pPr>
              <a:lnSpc>
                <a:spcPct val="85000"/>
              </a:lnSpc>
              <a:buNone/>
            </a:pPr>
            <a:r>
              <a:rPr b="1" lang="en-US" sz="3200" spc="-1" strike="noStrike">
                <a:solidFill>
                  <a:srgbClr val="353750"/>
                </a:solidFill>
                <a:latin typeface="Lora"/>
              </a:rPr>
              <a:t>Shipping details</a:t>
            </a:r>
            <a:endParaRPr b="0" lang="es-MX" sz="3200" spc="-1" strike="noStrike">
              <a:solidFill>
                <a:srgbClr val="343750"/>
              </a:solidFill>
              <a:latin typeface="Calibri"/>
            </a:endParaRPr>
          </a:p>
        </p:txBody>
      </p:sp>
      <p:sp>
        <p:nvSpPr>
          <p:cNvPr id="334" name="PlaceHolder 2"/>
          <p:cNvSpPr>
            <a:spLocks noGrp="1"/>
          </p:cNvSpPr>
          <p:nvPr>
            <p:ph/>
          </p:nvPr>
        </p:nvSpPr>
        <p:spPr>
          <a:xfrm>
            <a:off x="545400" y="1808640"/>
            <a:ext cx="4390200" cy="3938760"/>
          </a:xfrm>
          <a:prstGeom prst="rect">
            <a:avLst/>
          </a:prstGeom>
          <a:noFill/>
          <a:ln w="0">
            <a:noFill/>
          </a:ln>
        </p:spPr>
        <p:txBody>
          <a:bodyPr numCol="1" spcCol="0" lIns="0" tIns="0" bIns="0" anchor="t">
            <a:noAutofit/>
          </a:bodyPr>
          <a:p>
            <a:pPr marL="285840" indent="-285840">
              <a:lnSpc>
                <a:spcPct val="90000"/>
              </a:lnSpc>
              <a:spcBef>
                <a:spcPts val="1001"/>
              </a:spcBef>
              <a:buClr>
                <a:srgbClr val="ff7d5e"/>
              </a:buClr>
              <a:buFont typeface="Arial"/>
              <a:buChar char="•"/>
            </a:pPr>
            <a:r>
              <a:rPr b="0" lang="en-US" sz="1800" spc="-1" strike="noStrike">
                <a:solidFill>
                  <a:srgbClr val="414041"/>
                </a:solidFill>
                <a:latin typeface="Nunito"/>
              </a:rPr>
              <a:t>Available pallet configurations:</a:t>
            </a:r>
            <a:endParaRPr b="0" lang="es-MX" sz="1800" spc="-1" strike="noStrike">
              <a:solidFill>
                <a:srgbClr val="414041"/>
              </a:solidFill>
              <a:latin typeface="Nunito"/>
            </a:endParaRPr>
          </a:p>
          <a:p>
            <a:pPr>
              <a:lnSpc>
                <a:spcPct val="90000"/>
              </a:lnSpc>
              <a:spcBef>
                <a:spcPts val="1001"/>
              </a:spcBef>
              <a:buNone/>
              <a:tabLst>
                <a:tab algn="l" pos="0"/>
              </a:tabLst>
            </a:pPr>
            <a:r>
              <a:rPr b="0" lang="en-US" sz="1600" spc="-1" strike="noStrike">
                <a:solidFill>
                  <a:srgbClr val="414041"/>
                </a:solidFill>
                <a:latin typeface="Nunito"/>
              </a:rPr>
              <a:t>	</a:t>
            </a:r>
            <a:r>
              <a:rPr b="0" lang="en-US" sz="1600" spc="-1" strike="noStrike">
                <a:solidFill>
                  <a:srgbClr val="414041"/>
                </a:solidFill>
                <a:latin typeface="Nunito"/>
              </a:rPr>
              <a:t>- </a:t>
            </a:r>
            <a:r>
              <a:rPr b="1" lang="en-US" sz="1600" spc="-1" strike="noStrike">
                <a:solidFill>
                  <a:srgbClr val="414041"/>
                </a:solidFill>
                <a:latin typeface="Nunito"/>
              </a:rPr>
              <a:t>Segregated</a:t>
            </a:r>
            <a:r>
              <a:rPr b="0" lang="en-US" sz="1600" spc="-1" strike="noStrike">
                <a:solidFill>
                  <a:srgbClr val="414041"/>
                </a:solidFill>
                <a:latin typeface="Nunito"/>
              </a:rPr>
              <a:t> - Lids and chambers </a:t>
            </a:r>
            <a:r>
              <a:rPr b="0" lang="en-US" sz="1600" spc="-1" strike="noStrike">
                <a:solidFill>
                  <a:srgbClr val="414041"/>
                </a:solidFill>
                <a:latin typeface="Nunito"/>
              </a:rPr>
              <a:t>	</a:t>
            </a:r>
            <a:r>
              <a:rPr b="0" lang="en-US" sz="1600" spc="-1" strike="noStrike">
                <a:solidFill>
                  <a:srgbClr val="414041"/>
                </a:solidFill>
                <a:latin typeface="Nunito"/>
              </a:rPr>
              <a:t>come on separate pallets</a:t>
            </a:r>
            <a:endParaRPr b="0" lang="es-MX" sz="1600" spc="-1" strike="noStrike">
              <a:solidFill>
                <a:srgbClr val="414041"/>
              </a:solidFill>
              <a:latin typeface="Nunito"/>
            </a:endParaRPr>
          </a:p>
          <a:p>
            <a:pPr>
              <a:lnSpc>
                <a:spcPct val="90000"/>
              </a:lnSpc>
              <a:spcBef>
                <a:spcPts val="1001"/>
              </a:spcBef>
              <a:buNone/>
              <a:tabLst>
                <a:tab algn="l" pos="0"/>
              </a:tabLst>
            </a:pPr>
            <a:r>
              <a:rPr b="0" lang="en-US" sz="1600" spc="-1" strike="noStrike">
                <a:solidFill>
                  <a:srgbClr val="414041"/>
                </a:solidFill>
                <a:latin typeface="Nunito"/>
              </a:rPr>
              <a:t>	</a:t>
            </a:r>
            <a:r>
              <a:rPr b="0" lang="en-US" sz="1600" spc="-1" strike="noStrike">
                <a:solidFill>
                  <a:srgbClr val="414041"/>
                </a:solidFill>
                <a:latin typeface="Nunito"/>
              </a:rPr>
              <a:t>- </a:t>
            </a:r>
            <a:r>
              <a:rPr b="1" lang="en-US" sz="1600" spc="-1" strike="noStrike">
                <a:solidFill>
                  <a:srgbClr val="414041"/>
                </a:solidFill>
                <a:latin typeface="Nunito"/>
              </a:rPr>
              <a:t>Combo</a:t>
            </a:r>
            <a:r>
              <a:rPr b="0" lang="en-US" sz="1600" spc="-1" strike="noStrike">
                <a:solidFill>
                  <a:srgbClr val="414041"/>
                </a:solidFill>
                <a:latin typeface="Nunito"/>
              </a:rPr>
              <a:t> – Lids and chambers come </a:t>
            </a:r>
            <a:r>
              <a:rPr b="0" lang="en-US" sz="1600" spc="-1" strike="noStrike">
                <a:solidFill>
                  <a:srgbClr val="414041"/>
                </a:solidFill>
                <a:latin typeface="Nunito"/>
              </a:rPr>
              <a:t>	</a:t>
            </a:r>
            <a:r>
              <a:rPr b="0" lang="en-US" sz="1600" spc="-1" strike="noStrike">
                <a:solidFill>
                  <a:srgbClr val="414041"/>
                </a:solidFill>
                <a:latin typeface="Nunito"/>
              </a:rPr>
              <a:t>on same pallet</a:t>
            </a:r>
            <a:endParaRPr b="0" lang="es-MX" sz="1600" spc="-1" strike="noStrike">
              <a:solidFill>
                <a:srgbClr val="414041"/>
              </a:solidFill>
              <a:latin typeface="Nunito"/>
            </a:endParaRPr>
          </a:p>
        </p:txBody>
      </p:sp>
      <p:pic>
        <p:nvPicPr>
          <p:cNvPr id="335" name="Picture 3" descr=""/>
          <p:cNvPicPr/>
          <p:nvPr/>
        </p:nvPicPr>
        <p:blipFill>
          <a:blip r:embed="rId1"/>
          <a:stretch/>
        </p:blipFill>
        <p:spPr>
          <a:xfrm>
            <a:off x="6064200" y="1319040"/>
            <a:ext cx="5582160" cy="4219920"/>
          </a:xfrm>
          <a:prstGeom prst="rect">
            <a:avLst/>
          </a:prstGeom>
          <a:ln w="0">
            <a:noFill/>
          </a:ln>
        </p:spPr>
      </p:pic>
      <p:sp>
        <p:nvSpPr>
          <p:cNvPr id="336" name="TextBox 5"/>
          <p:cNvSpPr/>
          <p:nvPr/>
        </p:nvSpPr>
        <p:spPr>
          <a:xfrm>
            <a:off x="5717160" y="5563080"/>
            <a:ext cx="401724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343750"/>
                </a:solidFill>
                <a:latin typeface="Calibri"/>
              </a:rPr>
              <a:t>*Various load configurations available</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icture Placeholder 4"/>
          <p:cNvSpPr/>
          <p:nvPr/>
        </p:nvSpPr>
        <p:spPr>
          <a:xfrm>
            <a:off x="0" y="0"/>
            <a:ext cx="12191760" cy="5856840"/>
          </a:xfrm>
          <a:custGeom>
            <a:avLst/>
            <a:gdLst/>
            <a:ahLst/>
            <a:rect l="l" t="t" r="r" b="b"/>
            <a:pathLst>
              <a:path w="12227169" h="5857211">
                <a:moveTo>
                  <a:pt x="17584" y="0"/>
                </a:moveTo>
                <a:lnTo>
                  <a:pt x="12209584" y="0"/>
                </a:lnTo>
                <a:cubicBezTo>
                  <a:pt x="12215446" y="1839587"/>
                  <a:pt x="12221307" y="3679174"/>
                  <a:pt x="12227169" y="5518761"/>
                </a:cubicBezTo>
                <a:cubicBezTo>
                  <a:pt x="8544169" y="5870454"/>
                  <a:pt x="5142522" y="6257315"/>
                  <a:pt x="0" y="4938469"/>
                </a:cubicBezTo>
                <a:cubicBezTo>
                  <a:pt x="5861" y="3292313"/>
                  <a:pt x="11723" y="1646156"/>
                  <a:pt x="17584" y="0"/>
                </a:cubicBezTo>
                <a:close/>
              </a:path>
            </a:pathLst>
          </a:custGeom>
          <a:blipFill rotWithShape="0">
            <a:blip r:embed="rId1"/>
            <a:srcRect/>
            <a:stretch/>
          </a:blipFill>
          <a:ln w="0">
            <a:noFill/>
          </a:ln>
        </p:spPr>
        <p:style>
          <a:lnRef idx="0"/>
          <a:fillRef idx="0"/>
          <a:effectRef idx="0"/>
          <a:fontRef idx="minor"/>
        </p:style>
      </p:sp>
      <p:sp>
        <p:nvSpPr>
          <p:cNvPr id="338" name="PlaceHolder 1"/>
          <p:cNvSpPr>
            <a:spLocks noGrp="1"/>
          </p:cNvSpPr>
          <p:nvPr>
            <p:ph type="title"/>
          </p:nvPr>
        </p:nvSpPr>
        <p:spPr>
          <a:xfrm>
            <a:off x="944640" y="2264760"/>
            <a:ext cx="8770680" cy="1542240"/>
          </a:xfrm>
          <a:prstGeom prst="rect">
            <a:avLst/>
          </a:prstGeom>
          <a:noFill/>
          <a:ln w="0">
            <a:noFill/>
          </a:ln>
        </p:spPr>
        <p:txBody>
          <a:bodyPr lIns="0" rIns="0" tIns="0" bIns="0" anchor="ctr">
            <a:noAutofit/>
          </a:bodyPr>
          <a:p>
            <a:endParaRPr b="0" lang="es-MX" sz="3200" spc="-1" strike="noStrike">
              <a:solidFill>
                <a:srgbClr val="34375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14041"/>
      </a:dk2>
      <a:lt2>
        <a:srgbClr val="ffffff"/>
      </a:lt2>
      <a:accent1>
        <a:srgbClr val="ff7d5e"/>
      </a:accent1>
      <a:accent2>
        <a:srgbClr val="fdba63"/>
      </a:accent2>
      <a:accent3>
        <a:srgbClr val="41b27d"/>
      </a:accent3>
      <a:accent4>
        <a:srgbClr val="a7a9ac"/>
      </a:accent4>
      <a:accent5>
        <a:srgbClr val="e3b2af"/>
      </a:accent5>
      <a:accent6>
        <a:srgbClr val="005cb8"/>
      </a:accent6>
      <a:hlink>
        <a:srgbClr val="ff7d5e"/>
      </a:hlink>
      <a:folHlink>
        <a:srgbClr val="ff7d5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80C890EF16F84D9D1421B8159EBCA0" ma:contentTypeVersion="17" ma:contentTypeDescription="Create a new document." ma:contentTypeScope="" ma:versionID="d16eed2d6aac7fa58d51c3e0f81f73dd">
  <xsd:schema xmlns:xsd="http://www.w3.org/2001/XMLSchema" xmlns:xs="http://www.w3.org/2001/XMLSchema" xmlns:p="http://schemas.microsoft.com/office/2006/metadata/properties" xmlns:ns2="1cca123a-3758-416c-9bd2-7b1c2c7577fb" xmlns:ns3="6d00ed29-2b42-43a6-8960-d7e5b2cf68b9" targetNamespace="http://schemas.microsoft.com/office/2006/metadata/properties" ma:root="true" ma:fieldsID="78eb6f8751e1ddb397edb0515a7836b9" ns2:_="" ns3:_="">
    <xsd:import namespace="1cca123a-3758-416c-9bd2-7b1c2c7577fb"/>
    <xsd:import namespace="6d00ed29-2b42-43a6-8960-d7e5b2cf68b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SearchProperties" minOccurs="0"/>
                <xsd:element ref="ns2:Preferred" minOccurs="0"/>
                <xsd:element ref="ns2:MediaServiceObjectDetectorVersions" minOccurs="0"/>
                <xsd:element ref="ns2:PrecisionAgricultu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a123a-3758-416c-9bd2-7b1c2c7577f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f57cf05-9ebd-4dff-bcbb-ab0e3b9a334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Preferred" ma:index="22" nillable="true" ma:displayName="Preferred" ma:format="RadioButtons" ma:internalName="Preferred">
      <xsd:simpleType>
        <xsd:restriction base="dms:Choice">
          <xsd:enumeration value="Preferred"/>
          <xsd:enumeration value="Choice 2"/>
          <xsd:enumeration value="Choice 3"/>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PrecisionAgriculture" ma:index="24" nillable="true" ma:displayName="Precision Agriculture" ma:default="0" ma:format="Dropdown" ma:internalName="PrecisionAgricultur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d00ed29-2b42-43a6-8960-d7e5b2cf68b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d7c6a4f-4763-444f-b69c-1d1f34393c9d}" ma:internalName="TaxCatchAll" ma:showField="CatchAllData" ma:web="6d00ed29-2b42-43a6-8960-d7e5b2cf68b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00ed29-2b42-43a6-8960-d7e5b2cf68b9" xsi:nil="true"/>
    <lcf76f155ced4ddcb4097134ff3c332f xmlns="1cca123a-3758-416c-9bd2-7b1c2c7577fb">
      <Terms xmlns="http://schemas.microsoft.com/office/infopath/2007/PartnerControls"/>
    </lcf76f155ced4ddcb4097134ff3c332f>
    <Preferred xmlns="1cca123a-3758-416c-9bd2-7b1c2c7577fb" xsi:nil="true"/>
    <PrecisionAgriculture xmlns="1cca123a-3758-416c-9bd2-7b1c2c7577fb">false</PrecisionAgricultur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2D2D2C-B14B-45A6-9F70-1251EEAEFF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a123a-3758-416c-9bd2-7b1c2c7577fb"/>
    <ds:schemaRef ds:uri="6d00ed29-2b42-43a6-8960-d7e5b2cf6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79443B-519C-4352-9077-159C3879EED6}">
  <ds:schemaRefs>
    <ds:schemaRef ds:uri="1cca123a-3758-416c-9bd2-7b1c2c7577fb"/>
    <ds:schemaRef ds:uri="http://schemas.microsoft.com/office/2006/metadata/properties"/>
    <ds:schemaRef ds:uri="http://purl.org/dc/terms/"/>
    <ds:schemaRef ds:uri="6d00ed29-2b42-43a6-8960-d7e5b2cf68b9"/>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CC3D6429-85CB-4E24-B704-12EF779A27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Application>LibreOffice/7.3.7.2$Linux_X86_64 LibreOffice_project/30$Build-2</Application>
  <AppVersion>15.0000</AppVersion>
  <Words>300</Words>
  <Paragraphs>59</Paragraphs>
  <Company>Orbia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2020-06-17T13:38:32Z</dcterms:created>
  <dc:creator>Kristoff Krowchenko</dc:creator>
  <dc:description/>
  <dc:language>en-US</dc:language>
  <cp:lastModifiedBy>Jeremy Brock</cp:lastModifiedBy>
  <dcterms:modified xsi:type="dcterms:W3CDTF">2024-05-07T13:54:14Z</dcterms:modified>
  <cp:revision>17</cp:revision>
  <dc:subject>Presentation Template</dc:subject>
  <dc:title>Orbia21 Building &amp; Infrastructure, Wavin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0x010100FB80C890EF16F84D9D1421B8159EBCA0</vt:lpwstr>
  </property>
  <property fmtid="{D5CDD505-2E9C-101B-9397-08002B2CF9AE}" pid="4" name="CustomerId">
    <vt:lpwstr>workplace</vt:lpwstr>
  </property>
  <property fmtid="{D5CDD505-2E9C-101B-9397-08002B2CF9AE}" pid="5" name="MediaServiceImageTags">
    <vt:lpwstr/>
  </property>
  <property fmtid="{D5CDD505-2E9C-101B-9397-08002B2CF9AE}" pid="6" name="Order">
    <vt:r8>144400</vt:r8>
  </property>
  <property fmtid="{D5CDD505-2E9C-101B-9397-08002B2CF9AE}" pid="7" name="PresentationFormat">
    <vt:lpwstr>Widescreen</vt:lpwstr>
  </property>
  <property fmtid="{D5CDD505-2E9C-101B-9397-08002B2CF9AE}" pid="8" name="Slides">
    <vt:i4>8</vt:i4>
  </property>
  <property fmtid="{D5CDD505-2E9C-101B-9397-08002B2CF9AE}" pid="9" name="TemplateId">
    <vt:lpwstr>637279979931515434</vt:lpwstr>
  </property>
  <property fmtid="{D5CDD505-2E9C-101B-9397-08002B2CF9AE}" pid="10" name="UserProfileId">
    <vt:lpwstr>637309289471688768</vt:lpwstr>
  </property>
</Properties>
</file>